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752" r:id="rId2"/>
    <p:sldId id="753" r:id="rId3"/>
    <p:sldId id="754" r:id="rId4"/>
    <p:sldId id="755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安靜讓平安入我心</a:t>
            </a:r>
            <a:br>
              <a:rPr lang="en-US" altLang="zh-TW" sz="4000" dirty="0"/>
            </a:br>
            <a:r>
              <a:rPr lang="zh-TW" altLang="zh-TW" sz="4000" dirty="0"/>
              <a:t>深深知道祢是我的神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840.</a:t>
            </a:r>
            <a:r>
              <a:rPr lang="zh-TW" altLang="en-US" sz="1400" b="1" dirty="0">
                <a:latin typeface="+mj-ea"/>
                <a:ea typeface="+mj-ea"/>
              </a:rPr>
              <a:t>安靜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3150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風浪讓我靈更堅定</a:t>
            </a:r>
            <a:br>
              <a:rPr lang="zh-TW" altLang="zh-TW" sz="4000" dirty="0"/>
            </a:br>
            <a:r>
              <a:rPr lang="zh-TW" altLang="zh-TW" sz="4000" dirty="0"/>
              <a:t>在我身旁祢使風浪平息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840.</a:t>
            </a:r>
            <a:r>
              <a:rPr lang="zh-TW" altLang="en-US" sz="1400" b="1" dirty="0">
                <a:latin typeface="+mj-ea"/>
                <a:ea typeface="+mj-ea"/>
              </a:rPr>
              <a:t>安靜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253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我不害怕 我仍然要敬拜</a:t>
            </a:r>
            <a:br>
              <a:rPr lang="zh-TW" altLang="zh-TW" sz="4000" dirty="0"/>
            </a:br>
            <a:r>
              <a:rPr lang="zh-TW" altLang="zh-TW" sz="4000" dirty="0"/>
              <a:t>祢陪我走向應許之處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840.</a:t>
            </a:r>
            <a:r>
              <a:rPr lang="zh-TW" altLang="en-US" sz="1400" b="1" dirty="0">
                <a:latin typeface="+mj-ea"/>
                <a:ea typeface="+mj-ea"/>
              </a:rPr>
              <a:t>安靜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253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充滿盼望 我一生要敬拜</a:t>
            </a:r>
            <a:br>
              <a:rPr lang="zh-TW" altLang="zh-TW" sz="4000"/>
            </a:br>
            <a:r>
              <a:rPr lang="zh-TW" altLang="zh-TW" sz="4000"/>
              <a:t>生命滿有祢的印記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840.</a:t>
            </a:r>
            <a:r>
              <a:rPr lang="zh-TW" altLang="en-US" sz="1400" b="1" dirty="0">
                <a:latin typeface="+mj-ea"/>
                <a:ea typeface="+mj-ea"/>
              </a:rPr>
              <a:t>安靜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2531540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257</TotalTime>
  <Words>96</Words>
  <Application>Microsoft Office PowerPoint</Application>
  <PresentationFormat>如螢幕大小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Times New Roman</vt:lpstr>
      <vt:lpstr>敬拜</vt:lpstr>
      <vt:lpstr>安靜讓平安入我心 深深知道祢是我的神</vt:lpstr>
      <vt:lpstr>風浪讓我靈更堅定 在我身旁祢使風浪平息</vt:lpstr>
      <vt:lpstr>※我不害怕 我仍然要敬拜 祢陪我走向應許之處</vt:lpstr>
      <vt:lpstr>充滿盼望 我一生要敬拜 生命滿有祢的印記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119</cp:revision>
  <dcterms:created xsi:type="dcterms:W3CDTF">2020-03-03T07:14:47Z</dcterms:created>
  <dcterms:modified xsi:type="dcterms:W3CDTF">2021-09-01T04:43:11Z</dcterms:modified>
</cp:coreProperties>
</file>