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55" r:id="rId2"/>
    <p:sldId id="756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更多愛祢 更多屬祢</a:t>
            </a:r>
            <a:br>
              <a:rPr lang="zh-TW" altLang="zh-TW" sz="4000" dirty="0"/>
            </a:br>
            <a:r>
              <a:rPr lang="zh-TW" altLang="zh-TW" sz="4000" dirty="0"/>
              <a:t>更多有祢 更多更多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841.</a:t>
            </a:r>
            <a:r>
              <a:rPr lang="zh-TW" altLang="en-US" sz="1400" b="1" dirty="0">
                <a:latin typeface="+mj-ea"/>
                <a:ea typeface="+mj-ea"/>
              </a:rPr>
              <a:t>更多愛祢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253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愛祢 愛祢 我愛祢</a:t>
            </a:r>
            <a:r>
              <a:rPr lang="zh-TW" altLang="en-US" sz="4000" dirty="0"/>
              <a:t> </a:t>
            </a:r>
            <a:r>
              <a:rPr lang="zh-TW" altLang="zh-TW" sz="4000" dirty="0"/>
              <a:t>愛祢 愛祢 我愛祢</a:t>
            </a:r>
            <a:br>
              <a:rPr lang="en-US" altLang="zh-TW" sz="4000" dirty="0"/>
            </a:br>
            <a:r>
              <a:rPr lang="zh-TW" altLang="zh-TW" sz="4000" dirty="0"/>
              <a:t>愛祢 愛祢 我愛祢</a:t>
            </a:r>
            <a:r>
              <a:rPr lang="zh-TW" altLang="en-US" sz="4000" dirty="0"/>
              <a:t> </a:t>
            </a:r>
            <a:r>
              <a:rPr lang="zh-TW" altLang="zh-TW" sz="4000" dirty="0"/>
              <a:t>耶穌 耶穌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841.</a:t>
            </a:r>
            <a:r>
              <a:rPr lang="zh-TW" altLang="en-US" sz="1400" b="1" dirty="0">
                <a:latin typeface="+mj-ea"/>
                <a:ea typeface="+mj-ea"/>
              </a:rPr>
              <a:t>更多愛祢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810205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257</TotalTime>
  <Words>66</Words>
  <Application>Microsoft Office PowerPoint</Application>
  <PresentationFormat>如螢幕大小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Times New Roman</vt:lpstr>
      <vt:lpstr>敬拜</vt:lpstr>
      <vt:lpstr>更多愛祢 更多屬祢 更多有祢 更多更多</vt:lpstr>
      <vt:lpstr>※愛祢 愛祢 我愛祢 愛祢 愛祢 我愛祢 愛祢 愛祢 我愛祢 耶穌 耶穌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120</cp:revision>
  <dcterms:created xsi:type="dcterms:W3CDTF">2020-03-03T07:14:47Z</dcterms:created>
  <dcterms:modified xsi:type="dcterms:W3CDTF">2021-09-01T04:43:22Z</dcterms:modified>
</cp:coreProperties>
</file>