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756" r:id="rId2"/>
    <p:sldId id="758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降下祢大能 降下祢恩膏</a:t>
            </a:r>
            <a:br>
              <a:rPr lang="zh-TW" altLang="zh-TW" sz="4000" dirty="0"/>
            </a:br>
            <a:r>
              <a:rPr lang="zh-TW" altLang="zh-TW" sz="4000" dirty="0"/>
              <a:t>降下祢醫治在這地</a:t>
            </a:r>
            <a:r>
              <a:rPr lang="en-US" altLang="zh-TW" sz="4000" dirty="0"/>
              <a:t> x2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842.</a:t>
            </a:r>
            <a:r>
              <a:rPr lang="zh-TW" altLang="en-US" sz="1400" b="1" dirty="0">
                <a:latin typeface="+mj-ea"/>
                <a:ea typeface="+mj-ea"/>
              </a:rPr>
              <a:t>降下祢大能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810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/>
              <a:t>※</a:t>
            </a:r>
            <a:r>
              <a:rPr lang="zh-TW" altLang="zh-TW" sz="4000"/>
              <a:t>降下</a:t>
            </a:r>
            <a:r>
              <a:rPr lang="zh-TW" altLang="zh-TW" sz="4000" dirty="0"/>
              <a:t>來 降下來</a:t>
            </a:r>
            <a:r>
              <a:rPr lang="zh-TW" altLang="en-US" sz="4000" dirty="0"/>
              <a:t> </a:t>
            </a:r>
            <a:r>
              <a:rPr lang="zh-TW" altLang="zh-TW" sz="4000" dirty="0"/>
              <a:t>降下來 在這地</a:t>
            </a:r>
            <a:r>
              <a:rPr lang="en-US" altLang="zh-TW" sz="4000" dirty="0"/>
              <a:t> x2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842.</a:t>
            </a:r>
            <a:r>
              <a:rPr lang="zh-TW" altLang="en-US" sz="1400" b="1" dirty="0">
                <a:latin typeface="+mj-ea"/>
                <a:ea typeface="+mj-ea"/>
              </a:rPr>
              <a:t>降下祢大能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0647818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258</TotalTime>
  <Words>51</Words>
  <Application>Microsoft Office PowerPoint</Application>
  <PresentationFormat>如螢幕大小 (16:9)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Times New Roman</vt:lpstr>
      <vt:lpstr>敬拜</vt:lpstr>
      <vt:lpstr>降下祢大能 降下祢恩膏 降下祢醫治在這地 x2</vt:lpstr>
      <vt:lpstr>※降下來 降下來 降下來 在這地 x2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122</cp:revision>
  <dcterms:created xsi:type="dcterms:W3CDTF">2020-03-03T07:14:47Z</dcterms:created>
  <dcterms:modified xsi:type="dcterms:W3CDTF">2021-09-01T04:43:35Z</dcterms:modified>
</cp:coreProperties>
</file>