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758" r:id="rId2"/>
    <p:sldId id="759" r:id="rId3"/>
    <p:sldId id="760" r:id="rId4"/>
    <p:sldId id="761" r:id="rId5"/>
    <p:sldId id="762" r:id="rId6"/>
    <p:sldId id="763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放下一切憂傷和羞愧</a:t>
            </a:r>
            <a:br>
              <a:rPr lang="zh-TW" altLang="zh-TW" sz="4000" dirty="0"/>
            </a:br>
            <a:r>
              <a:rPr lang="zh-TW" altLang="zh-TW" sz="4000" dirty="0"/>
              <a:t>放下一切痛苦和纏累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843.</a:t>
            </a:r>
            <a:r>
              <a:rPr lang="zh-TW" altLang="en-US" sz="1400" b="1" dirty="0">
                <a:latin typeface="+mj-ea"/>
                <a:ea typeface="+mj-ea"/>
              </a:rPr>
              <a:t>全新的生命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064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主我來到祢施恩座前</a:t>
            </a:r>
            <a:br>
              <a:rPr lang="en-US" altLang="zh-TW" sz="4000" dirty="0"/>
            </a:br>
            <a:r>
              <a:rPr lang="zh-TW" altLang="zh-TW" sz="4000" dirty="0"/>
              <a:t>放下一切憂傷和痛悔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843.</a:t>
            </a:r>
            <a:r>
              <a:rPr lang="zh-TW" altLang="en-US" sz="1400" b="1" dirty="0">
                <a:latin typeface="+mj-ea"/>
                <a:ea typeface="+mj-ea"/>
              </a:rPr>
              <a:t>全新的生命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886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放下一切重擔和憂慮</a:t>
            </a:r>
            <a:br>
              <a:rPr lang="zh-TW" altLang="zh-TW" sz="4000" dirty="0"/>
            </a:br>
            <a:r>
              <a:rPr lang="zh-TW" altLang="zh-TW" sz="4000" dirty="0"/>
              <a:t>緊緊抓住祢 唯一的主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843.</a:t>
            </a:r>
            <a:r>
              <a:rPr lang="zh-TW" altLang="en-US" sz="1400" b="1" dirty="0">
                <a:latin typeface="+mj-ea"/>
                <a:ea typeface="+mj-ea"/>
              </a:rPr>
              <a:t>全新的生命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886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盼望在於祢 恩典在於祢</a:t>
            </a:r>
            <a:br>
              <a:rPr lang="zh-TW" altLang="zh-TW" sz="4000" dirty="0"/>
            </a:br>
            <a:r>
              <a:rPr lang="zh-TW" altLang="zh-TW" sz="4000" dirty="0"/>
              <a:t>全新的生命在於祢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843.</a:t>
            </a:r>
            <a:r>
              <a:rPr lang="zh-TW" altLang="en-US" sz="1400" b="1" dirty="0">
                <a:latin typeface="+mj-ea"/>
                <a:ea typeface="+mj-ea"/>
              </a:rPr>
              <a:t>全新的生命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886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盼望在於祢 恩典在於祢</a:t>
            </a:r>
            <a:br>
              <a:rPr lang="zh-TW" altLang="zh-TW" sz="4000" dirty="0"/>
            </a:br>
            <a:r>
              <a:rPr lang="zh-TW" altLang="zh-TW" sz="4000" dirty="0"/>
              <a:t>全新的生命在於祢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843.</a:t>
            </a:r>
            <a:r>
              <a:rPr lang="zh-TW" altLang="en-US" sz="1400" b="1" dirty="0">
                <a:latin typeface="+mj-ea"/>
                <a:ea typeface="+mj-ea"/>
              </a:rPr>
              <a:t>全新的生命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886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舊事已過都變成新</a:t>
            </a:r>
            <a:br>
              <a:rPr lang="zh-TW" altLang="zh-TW" sz="4000" dirty="0"/>
            </a:br>
            <a:r>
              <a:rPr lang="zh-TW" altLang="zh-TW" sz="4000" dirty="0"/>
              <a:t>我已被救贖</a:t>
            </a:r>
            <a:r>
              <a:rPr lang="en-US" altLang="zh-TW" sz="4000" dirty="0"/>
              <a:t> X2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843.</a:t>
            </a:r>
            <a:r>
              <a:rPr lang="zh-TW" altLang="en-US" sz="1400" b="1" dirty="0">
                <a:latin typeface="+mj-ea"/>
                <a:ea typeface="+mj-ea"/>
              </a:rPr>
              <a:t>全新的生命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886877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259</TotalTime>
  <Words>144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1.放下一切憂傷和羞愧 放下一切痛苦和纏累</vt:lpstr>
      <vt:lpstr>主我來到祢施恩座前 放下一切憂傷和痛悔</vt:lpstr>
      <vt:lpstr>放下一切重擔和憂慮 緊緊抓住祢 唯一的主</vt:lpstr>
      <vt:lpstr>2.盼望在於祢 恩典在於祢 全新的生命在於祢</vt:lpstr>
      <vt:lpstr>盼望在於祢 恩典在於祢 全新的生命在於祢</vt:lpstr>
      <vt:lpstr>※舊事已過都變成新 我已被救贖 X2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123</cp:revision>
  <dcterms:created xsi:type="dcterms:W3CDTF">2020-03-03T07:14:47Z</dcterms:created>
  <dcterms:modified xsi:type="dcterms:W3CDTF">2021-09-01T04:43:51Z</dcterms:modified>
</cp:coreProperties>
</file>