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763" r:id="rId2"/>
    <p:sldId id="764" r:id="rId3"/>
    <p:sldId id="765" r:id="rId4"/>
    <p:sldId id="766" r:id="rId5"/>
    <p:sldId id="767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找一個地方 輕輕閉上眼睛</a:t>
            </a:r>
            <a:br>
              <a:rPr lang="zh-TW" altLang="zh-TW" sz="4000" dirty="0"/>
            </a:br>
            <a:r>
              <a:rPr lang="zh-TW" altLang="zh-TW" sz="4000" dirty="0"/>
              <a:t>祢的話祢應許浮上心頭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844.</a:t>
            </a:r>
            <a:r>
              <a:rPr lang="zh-TW" altLang="en-US" sz="1400" b="1" dirty="0">
                <a:latin typeface="+mj-ea"/>
                <a:ea typeface="+mj-ea"/>
              </a:rPr>
              <a:t>找一個地方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886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我的心渴慕祢 我的靈仰望祢</a:t>
            </a:r>
            <a:br>
              <a:rPr lang="zh-TW" altLang="zh-TW" sz="4000" dirty="0"/>
            </a:br>
            <a:r>
              <a:rPr lang="zh-TW" altLang="zh-TW" sz="4000" dirty="0"/>
              <a:t>靠近祢我心必得安息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844.</a:t>
            </a:r>
            <a:r>
              <a:rPr lang="zh-TW" altLang="en-US" sz="1400" b="1" dirty="0">
                <a:latin typeface="+mj-ea"/>
                <a:ea typeface="+mj-ea"/>
              </a:rPr>
              <a:t>找一個地方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23438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 </a:t>
            </a:r>
            <a:r>
              <a:rPr lang="en-US" altLang="zh-TW" sz="4000" dirty="0"/>
              <a:t>※I want to go to a place. </a:t>
            </a:r>
            <a:r>
              <a:rPr lang="zh-TW" altLang="zh-TW" sz="4000" dirty="0"/>
              <a:t>與祢相遇</a:t>
            </a:r>
            <a:br>
              <a:rPr lang="zh-TW" altLang="zh-TW" sz="4000" dirty="0"/>
            </a:br>
            <a:r>
              <a:rPr lang="zh-TW" altLang="zh-TW" sz="4000" dirty="0"/>
              <a:t>徜徉在祢懷裡寧靜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844.</a:t>
            </a:r>
            <a:r>
              <a:rPr lang="zh-TW" altLang="en-US" sz="1400" b="1" dirty="0">
                <a:latin typeface="+mj-ea"/>
                <a:ea typeface="+mj-ea"/>
              </a:rPr>
              <a:t>找一個地方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2343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I want to go to a place. </a:t>
            </a:r>
            <a:r>
              <a:rPr lang="zh-TW" altLang="zh-TW" sz="4000" dirty="0"/>
              <a:t>聽祢聲音</a:t>
            </a:r>
            <a:br>
              <a:rPr lang="zh-TW" altLang="zh-TW" sz="4000" dirty="0"/>
            </a:br>
            <a:r>
              <a:rPr lang="zh-TW" altLang="zh-TW" sz="4000" dirty="0"/>
              <a:t>享受在充滿愛的同在裡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844.</a:t>
            </a:r>
            <a:r>
              <a:rPr lang="zh-TW" altLang="en-US" sz="1400" b="1" dirty="0">
                <a:latin typeface="+mj-ea"/>
                <a:ea typeface="+mj-ea"/>
              </a:rPr>
              <a:t>找一個地方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2343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 </a:t>
            </a:r>
            <a:r>
              <a:rPr lang="zh-TW" altLang="zh-TW" sz="4000" dirty="0"/>
              <a:t>祢的愛 祢的溫暖</a:t>
            </a:r>
            <a:br>
              <a:rPr lang="zh-TW" altLang="zh-TW" sz="4000" dirty="0"/>
            </a:br>
            <a:r>
              <a:rPr lang="zh-TW" altLang="zh-TW" sz="4000" dirty="0"/>
              <a:t>安靜我的心 安慰我的靈</a:t>
            </a:r>
            <a:r>
              <a:rPr lang="en-US" altLang="zh-TW" sz="4000" dirty="0"/>
              <a:t> X2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844.</a:t>
            </a:r>
            <a:r>
              <a:rPr lang="zh-TW" altLang="en-US" sz="1400" b="1" dirty="0">
                <a:latin typeface="+mj-ea"/>
                <a:ea typeface="+mj-ea"/>
              </a:rPr>
              <a:t>找一個地方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2343854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260</TotalTime>
  <Words>142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找一個地方 輕輕閉上眼睛 祢的話祢應許浮上心頭</vt:lpstr>
      <vt:lpstr>我的心渴慕祢 我的靈仰望祢 靠近祢我心必得安息</vt:lpstr>
      <vt:lpstr> ※I want to go to a place. 與祢相遇 徜徉在祢懷裡寧靜</vt:lpstr>
      <vt:lpstr>I want to go to a place. 聽祢聲音 享受在充滿愛的同在裡</vt:lpstr>
      <vt:lpstr>§ 祢的愛 祢的溫暖 安靜我的心 安慰我的靈 X2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124</cp:revision>
  <dcterms:created xsi:type="dcterms:W3CDTF">2020-03-03T07:14:47Z</dcterms:created>
  <dcterms:modified xsi:type="dcterms:W3CDTF">2021-09-01T04:44:01Z</dcterms:modified>
</cp:coreProperties>
</file>