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767" r:id="rId2"/>
    <p:sldId id="768" r:id="rId3"/>
    <p:sldId id="769" r:id="rId4"/>
    <p:sldId id="770" r:id="rId5"/>
    <p:sldId id="771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哈利路亞 哈利路亞</a:t>
            </a:r>
            <a:r>
              <a:rPr lang="en-US" altLang="zh-TW" sz="4000" dirty="0"/>
              <a:t> </a:t>
            </a:r>
            <a:r>
              <a:rPr lang="zh-TW" altLang="zh-TW" sz="4000" dirty="0"/>
              <a:t>前來敬拜永遠的君王</a:t>
            </a:r>
            <a:br>
              <a:rPr lang="en-US" altLang="zh-TW" sz="4000" dirty="0"/>
            </a:br>
            <a:r>
              <a:rPr lang="zh-TW" altLang="zh-TW" sz="4000" dirty="0"/>
              <a:t>哈利路亞 哈利路亞</a:t>
            </a:r>
            <a:r>
              <a:rPr lang="en-US" altLang="zh-TW" sz="4000" dirty="0"/>
              <a:t> </a:t>
            </a:r>
            <a:r>
              <a:rPr lang="zh-TW" altLang="zh-TW" sz="4000" dirty="0"/>
              <a:t>大聲宣告主榮耀降臨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845.</a:t>
            </a:r>
            <a:r>
              <a:rPr lang="zh-TW" altLang="en-US" sz="1400" b="1" dirty="0">
                <a:latin typeface="+mj-ea"/>
                <a:ea typeface="+mj-ea"/>
              </a:rPr>
              <a:t>前來敬拜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2343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榮耀尊貴 能力權柄歸於祢</a:t>
            </a:r>
            <a:br>
              <a:rPr lang="zh-TW" altLang="zh-TW" sz="4000" dirty="0"/>
            </a:br>
            <a:r>
              <a:rPr lang="zh-TW" altLang="zh-TW" sz="4000" dirty="0"/>
              <a:t>祢是我的救主 我的救贖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845.</a:t>
            </a:r>
            <a:r>
              <a:rPr lang="zh-TW" altLang="en-US" sz="1400" b="1" dirty="0">
                <a:latin typeface="+mj-ea"/>
                <a:ea typeface="+mj-ea"/>
              </a:rPr>
              <a:t>前來敬拜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096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榮耀尊貴 能力權柄歸於祢</a:t>
            </a:r>
            <a:br>
              <a:rPr lang="zh-TW" altLang="zh-TW" sz="4000" dirty="0"/>
            </a:br>
            <a:r>
              <a:rPr lang="zh-TW" altLang="zh-TW" sz="4000" dirty="0"/>
              <a:t>祢是配得 祢是配得</a:t>
            </a:r>
            <a:r>
              <a:rPr lang="en-US" altLang="zh-TW" sz="4000" dirty="0"/>
              <a:t> </a:t>
            </a:r>
            <a:r>
              <a:rPr lang="zh-TW" altLang="zh-TW" sz="4000" dirty="0"/>
              <a:t>祢是配得我的敬拜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845.</a:t>
            </a:r>
            <a:r>
              <a:rPr lang="zh-TW" altLang="en-US" sz="1400" b="1" dirty="0">
                <a:latin typeface="+mj-ea"/>
                <a:ea typeface="+mj-ea"/>
              </a:rPr>
              <a:t>前來敬拜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096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 </a:t>
            </a:r>
            <a:r>
              <a:rPr lang="zh-TW" altLang="zh-TW" sz="4000" dirty="0"/>
              <a:t>榮耀尊貴 美麗無比</a:t>
            </a:r>
            <a:br>
              <a:rPr lang="en-US" altLang="zh-TW" sz="4000" dirty="0"/>
            </a:br>
            <a:r>
              <a:rPr lang="zh-TW" altLang="zh-TW" sz="4000" dirty="0"/>
              <a:t>神的兒子 耶穌我的主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845.</a:t>
            </a:r>
            <a:r>
              <a:rPr lang="zh-TW" altLang="en-US" sz="1400" b="1" dirty="0">
                <a:latin typeface="+mj-ea"/>
                <a:ea typeface="+mj-ea"/>
              </a:rPr>
              <a:t>前來敬拜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096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榮耀尊貴 美麗無比</a:t>
            </a:r>
            <a:br>
              <a:rPr lang="zh-TW" altLang="zh-TW" sz="4000"/>
            </a:br>
            <a:r>
              <a:rPr lang="zh-TW" altLang="zh-TW" sz="4000"/>
              <a:t>神的兒子 耶穌 我的主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845.</a:t>
            </a:r>
            <a:r>
              <a:rPr lang="zh-TW" altLang="en-US" sz="1400" b="1" dirty="0">
                <a:latin typeface="+mj-ea"/>
                <a:ea typeface="+mj-ea"/>
              </a:rPr>
              <a:t>前來敬拜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052868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261</TotalTime>
  <Words>148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哈利路亞 哈利路亞 前來敬拜永遠的君王 哈利路亞 哈利路亞 大聲宣告主榮耀降臨</vt:lpstr>
      <vt:lpstr>※榮耀尊貴 能力權柄歸於祢 祢是我的救主 我的救贖</vt:lpstr>
      <vt:lpstr>榮耀尊貴 能力權柄歸於祢 祢是配得 祢是配得 祢是配得我的敬拜</vt:lpstr>
      <vt:lpstr>§ 榮耀尊貴 美麗無比 神的兒子 耶穌我的主</vt:lpstr>
      <vt:lpstr>榮耀尊貴 美麗無比 神的兒子 耶穌 我的主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125</cp:revision>
  <dcterms:created xsi:type="dcterms:W3CDTF">2020-03-03T07:14:47Z</dcterms:created>
  <dcterms:modified xsi:type="dcterms:W3CDTF">2021-09-01T04:44:12Z</dcterms:modified>
</cp:coreProperties>
</file>