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772" r:id="rId2"/>
    <p:sldId id="771" r:id="rId3"/>
    <p:sldId id="773" r:id="rId4"/>
    <p:sldId id="774" r:id="rId5"/>
    <p:sldId id="775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Open the eyes of my heart, Lord</a:t>
            </a:r>
            <a:br>
              <a:rPr lang="zh-TW" altLang="zh-TW" sz="3600" dirty="0"/>
            </a:br>
            <a:r>
              <a:rPr lang="en-US" altLang="zh-TW" sz="3600" dirty="0"/>
              <a:t>Open the eyes of my heart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846. Open The Eyes Of My Heart-Worship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868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I want to see You</a:t>
            </a:r>
            <a:br>
              <a:rPr lang="en-US" altLang="zh-TW" sz="3600" dirty="0"/>
            </a:br>
            <a:r>
              <a:rPr lang="en-US" altLang="zh-TW" sz="3600" dirty="0"/>
              <a:t>I want to see You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846. Open The Eyes Of My Heart-Worship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052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※To see You high and lifted up</a:t>
            </a:r>
            <a:br>
              <a:rPr lang="zh-TW" altLang="zh-TW" sz="3600" dirty="0"/>
            </a:br>
            <a:r>
              <a:rPr lang="en-US" altLang="zh-TW" sz="3600" dirty="0"/>
              <a:t>Shining in the light of Your glory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846. Open The Eyes Of My Heart-Worship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872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Pour out Your power and love</a:t>
            </a:r>
            <a:br>
              <a:rPr lang="zh-TW" altLang="zh-TW" sz="3600" dirty="0"/>
            </a:br>
            <a:r>
              <a:rPr lang="en-US" altLang="zh-TW" sz="3600" dirty="0"/>
              <a:t>As we sing holy, holy, holy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846. Open The Eyes Of My Heart-Worship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872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3600" dirty="0"/>
              <a:t> </a:t>
            </a:r>
            <a:r>
              <a:rPr lang="en-US" altLang="zh-TW" sz="3600"/>
              <a:t>§ Holy</a:t>
            </a:r>
            <a:r>
              <a:rPr lang="en-US" altLang="zh-TW" sz="3600" dirty="0"/>
              <a:t>, holy, holy(X2)</a:t>
            </a:r>
            <a:br>
              <a:rPr lang="zh-TW" altLang="zh-TW" sz="3600" dirty="0"/>
            </a:br>
            <a:r>
              <a:rPr lang="en-US" altLang="zh-TW" sz="3600" dirty="0"/>
              <a:t>I want to see You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846. Open The Eyes Of My Heart-Worship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8550719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262</TotalTime>
  <Words>123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Open the eyes of my heart, Lord Open the eyes of my heart</vt:lpstr>
      <vt:lpstr>I want to see You I want to see You</vt:lpstr>
      <vt:lpstr>※To see You high and lifted up Shining in the light of Your glory</vt:lpstr>
      <vt:lpstr>Pour out Your power and love As we sing holy, holy, holy</vt:lpstr>
      <vt:lpstr> § Holy, holy, holy(X2) I want to see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126</cp:revision>
  <dcterms:created xsi:type="dcterms:W3CDTF">2020-03-03T07:14:47Z</dcterms:created>
  <dcterms:modified xsi:type="dcterms:W3CDTF">2021-09-01T04:44:24Z</dcterms:modified>
</cp:coreProperties>
</file>