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771" r:id="rId2"/>
    <p:sldId id="776" r:id="rId3"/>
    <p:sldId id="772" r:id="rId4"/>
    <p:sldId id="775" r:id="rId5"/>
    <p:sldId id="773" r:id="rId6"/>
    <p:sldId id="774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主祢的身體為我捨</a:t>
            </a:r>
            <a:br>
              <a:rPr lang="en-US" altLang="zh-TW" sz="4000" dirty="0"/>
            </a:br>
            <a:r>
              <a:rPr lang="zh-TW" altLang="zh-TW" sz="4000" dirty="0"/>
              <a:t>祢的寶血為我流出</a:t>
            </a:r>
            <a:r>
              <a:rPr lang="en-US" altLang="zh-TW" sz="4000" dirty="0"/>
              <a:t> 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847.</a:t>
            </a:r>
            <a:r>
              <a:rPr lang="zh-TW" altLang="en-US" sz="1400" b="1" dirty="0">
                <a:latin typeface="+mj-ea"/>
                <a:ea typeface="+mj-ea"/>
              </a:rPr>
              <a:t>因著十架愛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052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誠然擔當我的憂患</a:t>
            </a:r>
            <a:br>
              <a:rPr lang="en-US" altLang="zh-TW" sz="4000"/>
            </a:br>
            <a:r>
              <a:rPr lang="zh-TW" altLang="zh-TW" sz="4000"/>
              <a:t>定</a:t>
            </a:r>
            <a:r>
              <a:rPr lang="zh-TW" altLang="zh-TW" sz="4000" dirty="0"/>
              <a:t>意背負我的痛苦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847.</a:t>
            </a:r>
            <a:r>
              <a:rPr lang="zh-TW" altLang="en-US" sz="1400" b="1" dirty="0">
                <a:latin typeface="+mj-ea"/>
                <a:ea typeface="+mj-ea"/>
              </a:rPr>
              <a:t>因著十架愛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39918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因祢受鞭傷我得醫治</a:t>
            </a:r>
            <a:br>
              <a:rPr lang="en-US" altLang="zh-TW" sz="4000" dirty="0"/>
            </a:br>
            <a:r>
              <a:rPr lang="zh-TW" altLang="zh-TW" sz="4000" dirty="0"/>
              <a:t>因祢受刑罰我得平安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847.</a:t>
            </a:r>
            <a:r>
              <a:rPr lang="zh-TW" altLang="en-US" sz="1400" b="1" dirty="0">
                <a:latin typeface="+mj-ea"/>
                <a:ea typeface="+mj-ea"/>
              </a:rPr>
              <a:t>因著十架愛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083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主啊 我回轉到祢面前</a:t>
            </a:r>
            <a:br>
              <a:rPr lang="en-US" altLang="zh-TW" sz="4000" dirty="0"/>
            </a:br>
            <a:r>
              <a:rPr lang="zh-TW" altLang="zh-TW" sz="4000" dirty="0"/>
              <a:t>我要經歷醫治和平安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847.</a:t>
            </a:r>
            <a:r>
              <a:rPr lang="zh-TW" altLang="en-US" sz="1400" b="1" dirty="0">
                <a:latin typeface="+mj-ea"/>
                <a:ea typeface="+mj-ea"/>
              </a:rPr>
              <a:t>因著十架愛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4984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醫治和平安 因著十架愛 </a:t>
            </a:r>
            <a:br>
              <a:rPr lang="zh-TW" altLang="zh-TW" sz="4000" dirty="0"/>
            </a:br>
            <a:r>
              <a:rPr lang="zh-TW" altLang="zh-TW" sz="4000" dirty="0"/>
              <a:t>眾罪得赦免 因著十架愛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847.</a:t>
            </a:r>
            <a:r>
              <a:rPr lang="zh-TW" altLang="en-US" sz="1400" b="1" dirty="0">
                <a:latin typeface="+mj-ea"/>
                <a:ea typeface="+mj-ea"/>
              </a:rPr>
              <a:t>因著十架愛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0837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因著十架愛 因著十架愛 </a:t>
            </a:r>
            <a:br>
              <a:rPr lang="zh-TW" altLang="zh-TW" sz="4000" dirty="0"/>
            </a:br>
            <a:r>
              <a:rPr lang="zh-TW" altLang="zh-TW" sz="4000" dirty="0"/>
              <a:t>今我得潔淨 因著十架愛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847.</a:t>
            </a:r>
            <a:r>
              <a:rPr lang="zh-TW" altLang="en-US" sz="1400" b="1" dirty="0">
                <a:latin typeface="+mj-ea"/>
                <a:ea typeface="+mj-ea"/>
              </a:rPr>
              <a:t>因著十架愛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0837747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262</TotalTime>
  <Words>186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主祢的身體為我捨 祢的寶血為我流出 </vt:lpstr>
      <vt:lpstr>誠然擔當我的憂患 定意背負我的痛苦 </vt:lpstr>
      <vt:lpstr>因祢受鞭傷我得醫治 因祢受刑罰我得平安</vt:lpstr>
      <vt:lpstr>主啊 我回轉到祢面前 我要經歷醫治和平安</vt:lpstr>
      <vt:lpstr>※醫治和平安 因著十架愛  眾罪得赦免 因著十架愛 </vt:lpstr>
      <vt:lpstr>因著十架愛 因著十架愛  今我得潔淨 因著十架愛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127</cp:revision>
  <dcterms:created xsi:type="dcterms:W3CDTF">2020-03-03T07:14:47Z</dcterms:created>
  <dcterms:modified xsi:type="dcterms:W3CDTF">2021-09-01T04:44:36Z</dcterms:modified>
</cp:coreProperties>
</file>