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774" r:id="rId2"/>
    <p:sldId id="775" r:id="rId3"/>
    <p:sldId id="776" r:id="rId4"/>
    <p:sldId id="779" r:id="rId5"/>
    <p:sldId id="777" r:id="rId6"/>
    <p:sldId id="778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這是聖潔之地 神在這裡</a:t>
            </a:r>
            <a:br>
              <a:rPr lang="zh-TW" altLang="zh-TW" sz="4000" dirty="0"/>
            </a:br>
            <a:r>
              <a:rPr lang="zh-TW" altLang="zh-TW" sz="4000" dirty="0"/>
              <a:t>前來獻上最深的敬拜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848.</a:t>
            </a:r>
            <a:r>
              <a:rPr lang="zh-TW" altLang="en-US" sz="1400" b="1" dirty="0">
                <a:latin typeface="+mj-ea"/>
                <a:ea typeface="+mj-ea"/>
              </a:rPr>
              <a:t>這是聖潔之地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5083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這是聖潔之地 神在這裡</a:t>
            </a:r>
            <a:br>
              <a:rPr lang="zh-TW" altLang="zh-TW" sz="4000" dirty="0"/>
            </a:br>
            <a:r>
              <a:rPr lang="zh-TW" altLang="zh-TW" sz="4000" dirty="0"/>
              <a:t>設立寶座 在榮耀的敬拜裡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848.</a:t>
            </a:r>
            <a:r>
              <a:rPr lang="zh-TW" altLang="en-US" sz="1400" b="1" dirty="0">
                <a:latin typeface="+mj-ea"/>
                <a:ea typeface="+mj-ea"/>
              </a:rPr>
              <a:t>這是聖潔之地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0653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我全心來敬拜祢主</a:t>
            </a:r>
            <a:br>
              <a:rPr lang="en-US" altLang="zh-TW" sz="4000" dirty="0"/>
            </a:br>
            <a:r>
              <a:rPr lang="zh-TW" altLang="zh-TW" sz="4000" dirty="0"/>
              <a:t>高舉雙手敬拜祢主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848.</a:t>
            </a:r>
            <a:r>
              <a:rPr lang="zh-TW" altLang="en-US" sz="1400" b="1" dirty="0">
                <a:latin typeface="+mj-ea"/>
                <a:ea typeface="+mj-ea"/>
              </a:rPr>
              <a:t>這是聖潔之地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065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在祢大能榮耀光中</a:t>
            </a:r>
            <a:br>
              <a:rPr lang="en-US" altLang="zh-TW" sz="4000"/>
            </a:br>
            <a:r>
              <a:rPr lang="zh-TW" altLang="zh-TW" sz="4000"/>
              <a:t>我</a:t>
            </a:r>
            <a:r>
              <a:rPr lang="zh-TW" altLang="zh-TW" sz="4000" dirty="0"/>
              <a:t>俯伏在祢寶座前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848.</a:t>
            </a:r>
            <a:r>
              <a:rPr lang="zh-TW" altLang="en-US" sz="1400" b="1" dirty="0">
                <a:latin typeface="+mj-ea"/>
                <a:ea typeface="+mj-ea"/>
              </a:rPr>
              <a:t>這是聖潔之地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0773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我全心來敬拜祢主</a:t>
            </a:r>
            <a:br>
              <a:rPr lang="en-US" altLang="zh-TW" sz="4000" dirty="0"/>
            </a:br>
            <a:r>
              <a:rPr lang="zh-TW" altLang="zh-TW" sz="4000" dirty="0"/>
              <a:t>高舉雙手敬拜祢主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848.</a:t>
            </a:r>
            <a:r>
              <a:rPr lang="zh-TW" altLang="en-US" sz="1400" b="1" dirty="0">
                <a:latin typeface="+mj-ea"/>
                <a:ea typeface="+mj-ea"/>
              </a:rPr>
              <a:t>這是聖潔之地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065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在祢大能榮耀光中</a:t>
            </a:r>
            <a:br>
              <a:rPr lang="en-US" altLang="zh-TW" sz="4000" dirty="0"/>
            </a:br>
            <a:r>
              <a:rPr lang="zh-TW" altLang="zh-TW" sz="4000" dirty="0"/>
              <a:t>我與眾天使俯伏 深深敬拜祢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848.</a:t>
            </a:r>
            <a:r>
              <a:rPr lang="zh-TW" altLang="en-US" sz="1400" b="1" dirty="0">
                <a:latin typeface="+mj-ea"/>
                <a:ea typeface="+mj-ea"/>
              </a:rPr>
              <a:t>這是聖潔之地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065341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263</TotalTime>
  <Words>176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這是聖潔之地 神在這裡 前來獻上最深的敬拜</vt:lpstr>
      <vt:lpstr>這是聖潔之地 神在這裡 設立寶座 在榮耀的敬拜裡</vt:lpstr>
      <vt:lpstr>※我全心來敬拜祢主 高舉雙手敬拜祢主</vt:lpstr>
      <vt:lpstr>在祢大能榮耀光中 我俯伏在祢寶座前</vt:lpstr>
      <vt:lpstr>我全心來敬拜祢主 高舉雙手敬拜祢主</vt:lpstr>
      <vt:lpstr>在祢大能榮耀光中 我與眾天使俯伏 深深敬拜祢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128</cp:revision>
  <dcterms:created xsi:type="dcterms:W3CDTF">2020-03-03T07:14:47Z</dcterms:created>
  <dcterms:modified xsi:type="dcterms:W3CDTF">2021-09-01T04:44:48Z</dcterms:modified>
</cp:coreProperties>
</file>