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78" r:id="rId2"/>
    <p:sldId id="779" r:id="rId3"/>
    <p:sldId id="780" r:id="rId4"/>
    <p:sldId id="781" r:id="rId5"/>
    <p:sldId id="782" r:id="rId6"/>
    <p:sldId id="78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萬軍耶和華</a:t>
            </a:r>
            <a:br>
              <a:rPr lang="en-US" altLang="zh-TW" sz="4000" dirty="0"/>
            </a:br>
            <a:r>
              <a:rPr lang="zh-TW" altLang="zh-TW" sz="4000" dirty="0"/>
              <a:t>祢的居所何等可愛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6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我羨慕渴想祢的院宇</a:t>
            </a:r>
            <a:br>
              <a:rPr lang="en-US" altLang="zh-TW" sz="4000" dirty="0"/>
            </a:br>
            <a:r>
              <a:rPr lang="zh-TW" altLang="zh-TW" sz="4000" dirty="0"/>
              <a:t>我心腸肉體向祢呼籲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11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帶我進入 祢的同在</a:t>
            </a:r>
            <a:br>
              <a:rPr lang="en-US" altLang="zh-TW" sz="4000" dirty="0"/>
            </a:br>
            <a:r>
              <a:rPr lang="zh-TW" altLang="zh-TW" sz="4000" dirty="0"/>
              <a:t>我不滿足 只停留現在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4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帶我進入 祢的同在</a:t>
            </a:r>
            <a:br>
              <a:rPr lang="en-US" altLang="zh-TW" sz="4000" dirty="0"/>
            </a:br>
            <a:r>
              <a:rPr lang="zh-TW" altLang="zh-TW" sz="4000" dirty="0"/>
              <a:t>我心渴慕 祢永恆的愛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4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願祢的榮耀從天降下來</a:t>
            </a:r>
            <a:br>
              <a:rPr lang="zh-TW" altLang="zh-TW" sz="4000" dirty="0"/>
            </a:br>
            <a:r>
              <a:rPr lang="zh-TW" altLang="zh-TW" sz="4000" dirty="0"/>
              <a:t>燃燒每顆愛慕祢的心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45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願祢的榮耀從天降下來</a:t>
            </a:r>
            <a:br>
              <a:rPr lang="zh-TW" altLang="zh-TW" sz="4000" dirty="0"/>
            </a:br>
            <a:r>
              <a:rPr lang="zh-TW" altLang="zh-TW" sz="4000" dirty="0"/>
              <a:t>充滿這地 與我們相遇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849.</a:t>
            </a:r>
            <a:r>
              <a:rPr lang="zh-TW" altLang="en-US" sz="1400" b="1" dirty="0">
                <a:latin typeface="+mj-ea"/>
                <a:ea typeface="+mj-ea"/>
              </a:rPr>
              <a:t>帶我進入祢的同在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45602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264</TotalTime>
  <Words>178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1.萬軍耶和華 祢的居所何等可愛</vt:lpstr>
      <vt:lpstr>我羨慕渴想祢的院宇 我心腸肉體向祢呼籲</vt:lpstr>
      <vt:lpstr>2.帶我進入 祢的同在 我不滿足 只停留現在</vt:lpstr>
      <vt:lpstr>帶我進入 祢的同在 我心渴慕 祢永恆的愛</vt:lpstr>
      <vt:lpstr>※願祢的榮耀從天降下來 燃燒每顆愛慕祢的心</vt:lpstr>
      <vt:lpstr>願祢的榮耀從天降下來 充滿這地 與我們相遇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129</cp:revision>
  <dcterms:created xsi:type="dcterms:W3CDTF">2020-03-03T07:14:47Z</dcterms:created>
  <dcterms:modified xsi:type="dcterms:W3CDTF">2021-09-01T04:45:00Z</dcterms:modified>
</cp:coreProperties>
</file>