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783" r:id="rId2"/>
    <p:sldId id="784" r:id="rId3"/>
    <p:sldId id="785" r:id="rId4"/>
    <p:sldId id="786" r:id="rId5"/>
    <p:sldId id="787" r:id="rId6"/>
    <p:sldId id="788" r:id="rId7"/>
    <p:sldId id="789" r:id="rId8"/>
    <p:sldId id="794" r:id="rId9"/>
    <p:sldId id="795" r:id="rId10"/>
    <p:sldId id="796" r:id="rId11"/>
    <p:sldId id="797" r:id="rId12"/>
    <p:sldId id="799" r:id="rId13"/>
    <p:sldId id="798" r:id="rId14"/>
    <p:sldId id="800" r:id="rId15"/>
    <p:sldId id="801" r:id="rId16"/>
    <p:sldId id="803" r:id="rId1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2"/>
  </p:normalViewPr>
  <p:slideViewPr>
    <p:cSldViewPr>
      <p:cViewPr varScale="1">
        <p:scale>
          <a:sx n="126" d="100"/>
          <a:sy n="126" d="100"/>
        </p:scale>
        <p:origin x="60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2023/11/1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頌讚主 我的靈 我的魂 尊崇祂的聖名</a:t>
            </a:r>
            <a:br>
              <a:rPr lang="zh-TW" altLang="zh-TW" sz="4000" dirty="0"/>
            </a:br>
            <a:r>
              <a:rPr lang="zh-TW" altLang="zh-TW" sz="4000" dirty="0"/>
              <a:t>盡全心和全力 歌頌祢 我尊崇祢的聖名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850.</a:t>
            </a:r>
            <a:r>
              <a:rPr lang="zh-TW" altLang="en-US" sz="1400" b="1" dirty="0">
                <a:latin typeface="+mj-ea"/>
                <a:ea typeface="+mj-ea"/>
              </a:rPr>
              <a:t>千萬個理由</a:t>
            </a:r>
            <a:r>
              <a:rPr lang="en-US" altLang="zh-TW" sz="1400" b="1" dirty="0">
                <a:latin typeface="+mj-ea"/>
                <a:ea typeface="+mj-ea"/>
              </a:rPr>
              <a:t>-Matt Redman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02456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1. The sun comes up.</a:t>
            </a:r>
            <a:r>
              <a:rPr lang="zh-TW" altLang="en-US" sz="3600" dirty="0"/>
              <a:t> </a:t>
            </a:r>
            <a:r>
              <a:rPr lang="en-US" altLang="zh-TW" sz="3600" dirty="0"/>
              <a:t>It’s a new day dawning</a:t>
            </a:r>
            <a:br>
              <a:rPr lang="zh-TW" altLang="zh-TW" sz="3600" dirty="0"/>
            </a:br>
            <a:r>
              <a:rPr lang="en-US" altLang="zh-TW" sz="3600" dirty="0"/>
              <a:t>It’s time to sing Your song again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850.</a:t>
            </a:r>
            <a:r>
              <a:rPr lang="zh-TW" altLang="en-US" sz="1400" b="1" dirty="0">
                <a:latin typeface="+mj-ea"/>
                <a:ea typeface="+mj-ea"/>
              </a:rPr>
              <a:t>千萬個理由</a:t>
            </a:r>
            <a:r>
              <a:rPr lang="en-US" altLang="zh-TW" sz="1400" b="1" dirty="0">
                <a:latin typeface="+mj-ea"/>
                <a:ea typeface="+mj-ea"/>
              </a:rPr>
              <a:t>-Matt Redman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957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Whatever may pass </a:t>
            </a:r>
            <a:br>
              <a:rPr lang="en-US" altLang="zh-TW" sz="3600" dirty="0"/>
            </a:br>
            <a:r>
              <a:rPr lang="en-US" altLang="zh-TW" sz="3600" dirty="0"/>
              <a:t>And whatever lies before me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850.</a:t>
            </a:r>
            <a:r>
              <a:rPr lang="zh-TW" altLang="en-US" sz="1400" b="1" dirty="0">
                <a:latin typeface="+mj-ea"/>
                <a:ea typeface="+mj-ea"/>
              </a:rPr>
              <a:t>千萬個理由</a:t>
            </a:r>
            <a:r>
              <a:rPr lang="en-US" altLang="zh-TW" sz="1400" b="1" dirty="0">
                <a:latin typeface="+mj-ea"/>
                <a:ea typeface="+mj-ea"/>
              </a:rPr>
              <a:t>-Matt Redman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9576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Let me be singing</a:t>
            </a:r>
            <a:br>
              <a:rPr lang="zh-TW" altLang="zh-TW" sz="3600" dirty="0"/>
            </a:br>
            <a:r>
              <a:rPr lang="en-US" altLang="zh-TW" sz="3600" dirty="0"/>
              <a:t>When the evening comes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850.</a:t>
            </a:r>
            <a:r>
              <a:rPr lang="zh-TW" altLang="en-US" sz="1400" b="1" dirty="0">
                <a:latin typeface="+mj-ea"/>
                <a:ea typeface="+mj-ea"/>
              </a:rPr>
              <a:t>千萬個理由</a:t>
            </a:r>
            <a:r>
              <a:rPr lang="en-US" altLang="zh-TW" sz="1400" b="1" dirty="0">
                <a:latin typeface="+mj-ea"/>
                <a:ea typeface="+mj-ea"/>
              </a:rPr>
              <a:t>-Matt Redman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3709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2.You’re rich in love and You’re slow to anger</a:t>
            </a:r>
            <a:br>
              <a:rPr lang="zh-TW" altLang="zh-TW" sz="3600" dirty="0"/>
            </a:br>
            <a:r>
              <a:rPr lang="en-US" altLang="zh-TW" sz="3600" dirty="0"/>
              <a:t>Your name is great and Your heart is kind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850.</a:t>
            </a:r>
            <a:r>
              <a:rPr lang="zh-TW" altLang="en-US" sz="1400" b="1" dirty="0">
                <a:latin typeface="+mj-ea"/>
                <a:ea typeface="+mj-ea"/>
              </a:rPr>
              <a:t>千萬個理由</a:t>
            </a:r>
            <a:r>
              <a:rPr lang="en-US" altLang="zh-TW" sz="1400" b="1" dirty="0">
                <a:latin typeface="+mj-ea"/>
                <a:ea typeface="+mj-ea"/>
              </a:rPr>
              <a:t>-Matt Redman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9576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For all Your goodness I will keep on singing</a:t>
            </a:r>
            <a:br>
              <a:rPr lang="zh-TW" altLang="zh-TW" sz="3600" dirty="0"/>
            </a:br>
            <a:r>
              <a:rPr lang="en-US" altLang="zh-TW" sz="3600" dirty="0"/>
              <a:t>Ten thousand reasons for my heart to find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850.</a:t>
            </a:r>
            <a:r>
              <a:rPr lang="zh-TW" altLang="en-US" sz="1400" b="1" dirty="0">
                <a:latin typeface="+mj-ea"/>
                <a:ea typeface="+mj-ea"/>
              </a:rPr>
              <a:t>千萬個理由</a:t>
            </a:r>
            <a:r>
              <a:rPr lang="en-US" altLang="zh-TW" sz="1400" b="1" dirty="0">
                <a:latin typeface="+mj-ea"/>
                <a:ea typeface="+mj-ea"/>
              </a:rPr>
              <a:t>-Matt Redman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2832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3.And on that day when my strength is failing</a:t>
            </a:r>
            <a:br>
              <a:rPr lang="zh-TW" altLang="zh-TW" sz="3600" dirty="0"/>
            </a:br>
            <a:r>
              <a:rPr lang="en-US" altLang="zh-TW" sz="3600" dirty="0"/>
              <a:t>The end draws near and my time has come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850.</a:t>
            </a:r>
            <a:r>
              <a:rPr lang="zh-TW" altLang="en-US" sz="1400" b="1" dirty="0">
                <a:latin typeface="+mj-ea"/>
                <a:ea typeface="+mj-ea"/>
              </a:rPr>
              <a:t>千萬個理由</a:t>
            </a:r>
            <a:r>
              <a:rPr lang="en-US" altLang="zh-TW" sz="1400" b="1" dirty="0">
                <a:latin typeface="+mj-ea"/>
                <a:ea typeface="+mj-ea"/>
              </a:rPr>
              <a:t>-Matt Redman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2832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Still my soul will sing Your praise unending</a:t>
            </a:r>
            <a:br>
              <a:rPr lang="zh-TW" altLang="zh-TW" sz="3600" dirty="0"/>
            </a:br>
            <a:r>
              <a:rPr lang="en-US" altLang="zh-TW" sz="3600" dirty="0"/>
              <a:t>Ten thousand </a:t>
            </a:r>
            <a:r>
              <a:rPr lang="en-US" altLang="zh-TW" sz="3600"/>
              <a:t>years and </a:t>
            </a:r>
            <a:r>
              <a:rPr lang="en-US" altLang="zh-TW" sz="3600" dirty="0"/>
              <a:t>then forevermore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850.</a:t>
            </a:r>
            <a:r>
              <a:rPr lang="zh-TW" altLang="en-US" sz="1400" b="1" dirty="0">
                <a:latin typeface="+mj-ea"/>
                <a:ea typeface="+mj-ea"/>
              </a:rPr>
              <a:t>千萬個理由</a:t>
            </a:r>
            <a:r>
              <a:rPr lang="en-US" altLang="zh-TW" sz="1400" b="1" dirty="0">
                <a:latin typeface="+mj-ea"/>
                <a:ea typeface="+mj-ea"/>
              </a:rPr>
              <a:t>-Matt Redman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283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太陽升起 新的一天來臨</a:t>
            </a:r>
            <a:br>
              <a:rPr lang="zh-TW" altLang="zh-TW" sz="4000" dirty="0"/>
            </a:br>
            <a:r>
              <a:rPr lang="zh-TW" altLang="zh-TW" sz="4000" dirty="0"/>
              <a:t>就是要再來歌頌我神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850.</a:t>
            </a:r>
            <a:r>
              <a:rPr lang="zh-TW" altLang="en-US" sz="1400" b="1" dirty="0">
                <a:latin typeface="+mj-ea"/>
                <a:ea typeface="+mj-ea"/>
              </a:rPr>
              <a:t>千萬個理由</a:t>
            </a:r>
            <a:r>
              <a:rPr lang="en-US" altLang="zh-TW" sz="1400" b="1" dirty="0">
                <a:latin typeface="+mj-ea"/>
                <a:ea typeface="+mj-ea"/>
              </a:rPr>
              <a:t>-Matt Redman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608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無論將要面對是 順境或是逆境</a:t>
            </a:r>
            <a:br>
              <a:rPr lang="zh-TW" altLang="zh-TW" sz="4000" dirty="0"/>
            </a:br>
            <a:r>
              <a:rPr lang="zh-TW" altLang="zh-TW" sz="4000" dirty="0"/>
              <a:t>當夜晚來臨仍要歌頌祢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850.</a:t>
            </a:r>
            <a:r>
              <a:rPr lang="zh-TW" altLang="en-US" sz="1400" b="1" dirty="0">
                <a:latin typeface="+mj-ea"/>
                <a:ea typeface="+mj-ea"/>
              </a:rPr>
              <a:t>千萬個理由</a:t>
            </a:r>
            <a:r>
              <a:rPr lang="en-US" altLang="zh-TW" sz="1400" b="1" dirty="0">
                <a:latin typeface="+mj-ea"/>
                <a:ea typeface="+mj-ea"/>
              </a:rPr>
              <a:t>-Matt Redman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608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豐盛慈愛且不輕易發怒</a:t>
            </a:r>
            <a:br>
              <a:rPr lang="zh-TW" altLang="zh-TW" sz="4000" dirty="0"/>
            </a:br>
            <a:r>
              <a:rPr lang="zh-TW" altLang="zh-TW" sz="4000" dirty="0"/>
              <a:t>祢名至高祢的心寬容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850.</a:t>
            </a:r>
            <a:r>
              <a:rPr lang="zh-TW" altLang="en-US" sz="1400" b="1" dirty="0">
                <a:latin typeface="+mj-ea"/>
                <a:ea typeface="+mj-ea"/>
              </a:rPr>
              <a:t>千萬個理由</a:t>
            </a:r>
            <a:r>
              <a:rPr lang="en-US" altLang="zh-TW" sz="1400" b="1" dirty="0">
                <a:latin typeface="+mj-ea"/>
                <a:ea typeface="+mj-ea"/>
              </a:rPr>
              <a:t>-Matt Redman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608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因祢的美善 不住地歌頌祢</a:t>
            </a:r>
            <a:br>
              <a:rPr lang="zh-TW" altLang="zh-TW" sz="4000" dirty="0"/>
            </a:br>
            <a:r>
              <a:rPr lang="zh-TW" altLang="zh-TW" sz="4000" dirty="0"/>
              <a:t>千萬個理由我要敬拜祢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850.</a:t>
            </a:r>
            <a:r>
              <a:rPr lang="zh-TW" altLang="en-US" sz="1400" b="1" dirty="0">
                <a:latin typeface="+mj-ea"/>
                <a:ea typeface="+mj-ea"/>
              </a:rPr>
              <a:t>千萬個理由</a:t>
            </a:r>
            <a:r>
              <a:rPr lang="en-US" altLang="zh-TW" sz="1400" b="1" dirty="0">
                <a:latin typeface="+mj-ea"/>
                <a:ea typeface="+mj-ea"/>
              </a:rPr>
              <a:t>-Matt Redman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46082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3.</a:t>
            </a:r>
            <a:r>
              <a:rPr lang="zh-TW" altLang="zh-TW" sz="4000" dirty="0"/>
              <a:t>那日來臨 我的力量消失 </a:t>
            </a:r>
            <a:br>
              <a:rPr lang="zh-TW" altLang="zh-TW" sz="4000" dirty="0"/>
            </a:br>
            <a:r>
              <a:rPr lang="zh-TW" altLang="zh-TW" sz="4000" dirty="0"/>
              <a:t>生命到盡頭的時候來到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850.</a:t>
            </a:r>
            <a:r>
              <a:rPr lang="zh-TW" altLang="en-US" sz="1400" b="1" dirty="0">
                <a:latin typeface="+mj-ea"/>
                <a:ea typeface="+mj-ea"/>
              </a:rPr>
              <a:t>千萬個理由</a:t>
            </a:r>
            <a:r>
              <a:rPr lang="en-US" altLang="zh-TW" sz="1400" b="1" dirty="0">
                <a:latin typeface="+mj-ea"/>
                <a:ea typeface="+mj-ea"/>
              </a:rPr>
              <a:t>-Matt Redman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8546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我心堅定 無止盡歌頌祢 </a:t>
            </a:r>
            <a:br>
              <a:rPr lang="zh-TW" altLang="zh-TW" sz="4000" dirty="0"/>
            </a:br>
            <a:r>
              <a:rPr lang="zh-TW" altLang="zh-TW" sz="4000" dirty="0"/>
              <a:t>千萬年一直到永永遠遠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850.</a:t>
            </a:r>
            <a:r>
              <a:rPr lang="zh-TW" altLang="en-US" sz="1400" b="1" dirty="0">
                <a:latin typeface="+mj-ea"/>
                <a:ea typeface="+mj-ea"/>
              </a:rPr>
              <a:t>千萬個理由</a:t>
            </a:r>
            <a:r>
              <a:rPr lang="en-US" altLang="zh-TW" sz="1400" b="1" dirty="0">
                <a:latin typeface="+mj-ea"/>
                <a:ea typeface="+mj-ea"/>
              </a:rPr>
              <a:t>-Matt Redman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854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※Bless the Lord O my soul</a:t>
            </a:r>
            <a:r>
              <a:rPr lang="zh-TW" altLang="en-US" sz="3600" dirty="0"/>
              <a:t> </a:t>
            </a:r>
            <a:r>
              <a:rPr lang="en-US" altLang="zh-TW" sz="3600" dirty="0"/>
              <a:t>O my soul</a:t>
            </a:r>
            <a:br>
              <a:rPr lang="zh-TW" altLang="zh-TW" sz="3600" dirty="0"/>
            </a:br>
            <a:r>
              <a:rPr lang="en-US" altLang="zh-TW" sz="3600" dirty="0"/>
              <a:t>Worship His Holy name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850.</a:t>
            </a:r>
            <a:r>
              <a:rPr lang="zh-TW" altLang="en-US" sz="1400" b="1" dirty="0">
                <a:latin typeface="+mj-ea"/>
                <a:ea typeface="+mj-ea"/>
              </a:rPr>
              <a:t>千萬個理由</a:t>
            </a:r>
            <a:r>
              <a:rPr lang="en-US" altLang="zh-TW" sz="1400" b="1" dirty="0">
                <a:latin typeface="+mj-ea"/>
                <a:ea typeface="+mj-ea"/>
              </a:rPr>
              <a:t>-Matt Redman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0854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3600" dirty="0"/>
              <a:t>Sing like never before O my soul</a:t>
            </a:r>
            <a:br>
              <a:rPr lang="zh-TW" altLang="zh-TW" sz="3600" dirty="0"/>
            </a:br>
            <a:r>
              <a:rPr lang="en-US" altLang="zh-TW" sz="3600" dirty="0"/>
              <a:t>I’ll worship Your Holy name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850.</a:t>
            </a:r>
            <a:r>
              <a:rPr lang="zh-TW" altLang="en-US" sz="1400" b="1" dirty="0">
                <a:latin typeface="+mj-ea"/>
                <a:ea typeface="+mj-ea"/>
              </a:rPr>
              <a:t>千萬個理由</a:t>
            </a:r>
            <a:r>
              <a:rPr lang="en-US" altLang="zh-TW" sz="1400" b="1" dirty="0">
                <a:latin typeface="+mj-ea"/>
                <a:ea typeface="+mj-ea"/>
              </a:rPr>
              <a:t>-Matt Redman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3957657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372</TotalTime>
  <Words>423</Words>
  <Application>Microsoft Macintosh PowerPoint</Application>
  <PresentationFormat>如螢幕大小 (16:9)</PresentationFormat>
  <Paragraphs>32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Arial</vt:lpstr>
      <vt:lpstr>Calibri</vt:lpstr>
      <vt:lpstr>Times New Roman</vt:lpstr>
      <vt:lpstr>敬拜</vt:lpstr>
      <vt:lpstr>※頌讚主 我的靈 我的魂 尊崇祂的聖名 盡全心和全力 歌頌祢 我尊崇祢的聖名</vt:lpstr>
      <vt:lpstr>1.太陽升起 新的一天來臨 就是要再來歌頌我神</vt:lpstr>
      <vt:lpstr>無論將要面對是 順境或是逆境 當夜晚來臨仍要歌頌祢</vt:lpstr>
      <vt:lpstr>2.豐盛慈愛且不輕易發怒 祢名至高祢的心寬容</vt:lpstr>
      <vt:lpstr>因祢的美善 不住地歌頌祢 千萬個理由我要敬拜祢</vt:lpstr>
      <vt:lpstr>3.那日來臨 我的力量消失  生命到盡頭的時候來到 </vt:lpstr>
      <vt:lpstr>我心堅定 無止盡歌頌祢  千萬年一直到永永遠遠</vt:lpstr>
      <vt:lpstr>※Bless the Lord O my soul O my soul Worship His Holy name</vt:lpstr>
      <vt:lpstr>Sing like never before O my soul I’ll worship Your Holy name</vt:lpstr>
      <vt:lpstr>1. The sun comes up. It’s a new day dawning It’s time to sing Your song again</vt:lpstr>
      <vt:lpstr>Whatever may pass  And whatever lies before me</vt:lpstr>
      <vt:lpstr>Let me be singing When the evening comes</vt:lpstr>
      <vt:lpstr>2.You’re rich in love and You’re slow to anger Your name is great and Your heart is kind</vt:lpstr>
      <vt:lpstr>For all Your goodness I will keep on singing Ten thousand reasons for my heart to find</vt:lpstr>
      <vt:lpstr>3.And on that day when my strength is failing The end draws near and my time has come</vt:lpstr>
      <vt:lpstr>Still my soul will sing Your praise unending Ten thousand years and then forevermore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132</cp:revision>
  <dcterms:created xsi:type="dcterms:W3CDTF">2020-03-03T07:14:47Z</dcterms:created>
  <dcterms:modified xsi:type="dcterms:W3CDTF">2023-11-01T12:41:47Z</dcterms:modified>
</cp:coreProperties>
</file>