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803" r:id="rId2"/>
    <p:sldId id="804" r:id="rId3"/>
    <p:sldId id="805" r:id="rId4"/>
    <p:sldId id="806" r:id="rId5"/>
    <p:sldId id="807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打破這香膏在祢腳前</a:t>
            </a:r>
            <a:br>
              <a:rPr lang="zh-TW" altLang="zh-TW" sz="4000" dirty="0"/>
            </a:br>
            <a:r>
              <a:rPr lang="zh-TW" altLang="zh-TW" sz="4000" dirty="0"/>
              <a:t>破碎我自己與祢面對面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851.</a:t>
            </a:r>
            <a:r>
              <a:rPr lang="zh-TW" altLang="en-US" sz="1400" b="1" dirty="0">
                <a:latin typeface="+mj-ea"/>
                <a:ea typeface="+mj-ea"/>
              </a:rPr>
              <a:t>傾倒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092832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我每口呼吸 我心渴望體貼祢靈</a:t>
            </a:r>
            <a:br>
              <a:rPr lang="zh-TW" altLang="zh-TW" sz="4000" dirty="0"/>
            </a:br>
            <a:r>
              <a:rPr lang="zh-TW" altLang="zh-TW" sz="4000" dirty="0"/>
              <a:t>我生命只為祢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851.</a:t>
            </a:r>
            <a:r>
              <a:rPr lang="zh-TW" altLang="en-US" sz="1400" b="1" dirty="0">
                <a:latin typeface="+mj-ea"/>
                <a:ea typeface="+mj-ea"/>
              </a:rPr>
              <a:t>傾倒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9482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傾倒我所有 願祢旨意成就</a:t>
            </a:r>
            <a:br>
              <a:rPr lang="zh-TW" altLang="zh-TW" sz="4000" dirty="0"/>
            </a:br>
            <a:r>
              <a:rPr lang="zh-TW" altLang="zh-TW" sz="4000" dirty="0"/>
              <a:t>生命每分每秒毫無保留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851.</a:t>
            </a:r>
            <a:r>
              <a:rPr lang="zh-TW" altLang="en-US" sz="1400" b="1" dirty="0">
                <a:latin typeface="+mj-ea"/>
                <a:ea typeface="+mj-ea"/>
              </a:rPr>
              <a:t>傾倒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9482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能傾倒我所有 是我今生所求</a:t>
            </a:r>
            <a:br>
              <a:rPr lang="zh-TW" altLang="zh-TW" sz="4000" dirty="0"/>
            </a:br>
            <a:r>
              <a:rPr lang="zh-TW" altLang="zh-TW" sz="4000" dirty="0"/>
              <a:t>從今以後永不回頭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851.</a:t>
            </a:r>
            <a:r>
              <a:rPr lang="zh-TW" altLang="en-US" sz="1400" b="1" dirty="0">
                <a:latin typeface="+mj-ea"/>
                <a:ea typeface="+mj-ea"/>
              </a:rPr>
              <a:t>傾倒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9482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我的過去 我的未來</a:t>
            </a:r>
            <a:r>
              <a:rPr lang="zh-TW" altLang="en-US" sz="4000" dirty="0"/>
              <a:t> </a:t>
            </a:r>
            <a:r>
              <a:rPr lang="zh-TW" altLang="zh-TW" sz="4000" dirty="0"/>
              <a:t>全然傾倒在祢腳前</a:t>
            </a:r>
            <a:br>
              <a:rPr lang="zh-TW" altLang="zh-TW" sz="4000" dirty="0"/>
            </a:br>
            <a:r>
              <a:rPr lang="zh-TW" altLang="zh-TW" sz="4000" dirty="0"/>
              <a:t>我的過去 我的未來</a:t>
            </a:r>
            <a:r>
              <a:rPr lang="zh-TW" altLang="en-US" sz="4000" dirty="0"/>
              <a:t> </a:t>
            </a:r>
            <a:r>
              <a:rPr lang="zh-TW" altLang="zh-TW" sz="4000" dirty="0"/>
              <a:t>全然傾倒給祢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851.</a:t>
            </a:r>
            <a:r>
              <a:rPr lang="zh-TW" altLang="en-US" sz="1400" b="1" dirty="0">
                <a:latin typeface="+mj-ea"/>
                <a:ea typeface="+mj-ea"/>
              </a:rPr>
              <a:t>傾倒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449482110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303</TotalTime>
  <Words>129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打破這香膏在祢腳前 破碎我自己與祢面對面</vt:lpstr>
      <vt:lpstr>我每口呼吸 我心渴望體貼祢靈 我生命只為祢</vt:lpstr>
      <vt:lpstr>※傾倒我所有 願祢旨意成就 生命每分每秒毫無保留</vt:lpstr>
      <vt:lpstr>能傾倒我所有 是我今生所求 從今以後永不回頭</vt:lpstr>
      <vt:lpstr>§ 我的過去 我的未來 全然傾倒在祢腳前 我的過去 我的未來 全然傾倒給祢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133</cp:revision>
  <dcterms:created xsi:type="dcterms:W3CDTF">2020-03-03T07:14:47Z</dcterms:created>
  <dcterms:modified xsi:type="dcterms:W3CDTF">2021-09-01T04:45:28Z</dcterms:modified>
</cp:coreProperties>
</file>