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807" r:id="rId2"/>
    <p:sldId id="808" r:id="rId3"/>
    <p:sldId id="809" r:id="rId4"/>
    <p:sldId id="810" r:id="rId5"/>
    <p:sldId id="811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聖哉 聖哉</a:t>
            </a:r>
            <a:r>
              <a:rPr lang="zh-TW" altLang="en-US" sz="4000" dirty="0"/>
              <a:t> </a:t>
            </a:r>
            <a:r>
              <a:rPr lang="zh-TW" altLang="zh-TW" sz="4000" dirty="0"/>
              <a:t>主神全能者 道途義哉誠哉</a:t>
            </a:r>
            <a:br>
              <a:rPr lang="zh-TW" altLang="zh-TW" sz="4000" dirty="0"/>
            </a:br>
            <a:r>
              <a:rPr lang="zh-TW" altLang="zh-TW" sz="4000" dirty="0"/>
              <a:t>聖哉 聖哉 萬有都讚美祢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852.</a:t>
            </a:r>
            <a:r>
              <a:rPr lang="zh-TW" altLang="en-US" sz="1400" b="1" dirty="0">
                <a:latin typeface="+mj-ea"/>
                <a:ea typeface="+mj-ea"/>
              </a:rPr>
              <a:t>配得頌揚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948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/>
              <a:t>※</a:t>
            </a:r>
            <a:r>
              <a:rPr lang="zh-TW" altLang="zh-TW" sz="4000"/>
              <a:t>主</a:t>
            </a:r>
            <a:r>
              <a:rPr lang="zh-TW" altLang="zh-TW" sz="4000" dirty="0"/>
              <a:t>耶和華</a:t>
            </a:r>
            <a:r>
              <a:rPr lang="zh-TW" altLang="en-US" sz="4000" dirty="0"/>
              <a:t> </a:t>
            </a:r>
            <a:r>
              <a:rPr lang="zh-TW" altLang="zh-TW" sz="4000" dirty="0"/>
              <a:t>祢奇妙作為流傳萬代</a:t>
            </a:r>
            <a:br>
              <a:rPr lang="zh-TW" altLang="zh-TW" sz="4000" dirty="0"/>
            </a:br>
            <a:r>
              <a:rPr lang="zh-TW" altLang="zh-TW" sz="4000" dirty="0"/>
              <a:t>祢的美德從地極到地極 無人能及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852.</a:t>
            </a:r>
            <a:r>
              <a:rPr lang="zh-TW" altLang="en-US" sz="1400" b="1" dirty="0">
                <a:latin typeface="+mj-ea"/>
                <a:ea typeface="+mj-ea"/>
              </a:rPr>
              <a:t>配得頌揚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08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天使天軍屈膝 萬民也要興起</a:t>
            </a:r>
            <a:br>
              <a:rPr lang="zh-TW" altLang="zh-TW" sz="4000" dirty="0"/>
            </a:br>
            <a:r>
              <a:rPr lang="zh-TW" altLang="zh-TW" sz="4000" dirty="0"/>
              <a:t>將榮耀歸祢聖名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852.</a:t>
            </a:r>
            <a:r>
              <a:rPr lang="zh-TW" altLang="en-US" sz="1400" b="1" dirty="0">
                <a:latin typeface="+mj-ea"/>
                <a:ea typeface="+mj-ea"/>
              </a:rPr>
              <a:t>配得頌揚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08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祢的慈愛高及諸天</a:t>
            </a:r>
            <a:br>
              <a:rPr lang="zh-TW" altLang="zh-TW" sz="4000" dirty="0"/>
            </a:br>
            <a:r>
              <a:rPr lang="zh-TW" altLang="zh-TW" sz="4000" dirty="0"/>
              <a:t>祢的誠實上達穹蒼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852.</a:t>
            </a:r>
            <a:r>
              <a:rPr lang="zh-TW" altLang="en-US" sz="1400" b="1" dirty="0">
                <a:latin typeface="+mj-ea"/>
                <a:ea typeface="+mj-ea"/>
              </a:rPr>
              <a:t>配得頌揚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08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祢是公義的主與和平的君王</a:t>
            </a:r>
            <a:br>
              <a:rPr lang="zh-TW" altLang="zh-TW" sz="4000" dirty="0"/>
            </a:br>
            <a:r>
              <a:rPr lang="zh-TW" altLang="zh-TW" sz="4000" dirty="0"/>
              <a:t>祢配得所有頌揚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852.</a:t>
            </a:r>
            <a:r>
              <a:rPr lang="zh-TW" altLang="en-US" sz="1400" b="1" dirty="0">
                <a:latin typeface="+mj-ea"/>
                <a:ea typeface="+mj-ea"/>
              </a:rPr>
              <a:t>配得頌揚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08278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304</TotalTime>
  <Words>146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聖哉 聖哉 主神全能者 道途義哉誠哉 聖哉 聖哉 萬有都讚美祢</vt:lpstr>
      <vt:lpstr>※主耶和華 祢奇妙作為流傳萬代 祢的美德從地極到地極 無人能及</vt:lpstr>
      <vt:lpstr>天使天軍屈膝 萬民也要興起 將榮耀歸祢聖名</vt:lpstr>
      <vt:lpstr>§ 祢的慈愛高及諸天 祢的誠實上達穹蒼</vt:lpstr>
      <vt:lpstr>祢是公義的主與和平的君王 祢配得所有頌揚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134</cp:revision>
  <dcterms:created xsi:type="dcterms:W3CDTF">2020-03-03T07:14:47Z</dcterms:created>
  <dcterms:modified xsi:type="dcterms:W3CDTF">2021-09-01T04:45:44Z</dcterms:modified>
</cp:coreProperties>
</file>