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811" r:id="rId2"/>
    <p:sldId id="812" r:id="rId3"/>
    <p:sldId id="813" r:id="rId4"/>
    <p:sldId id="814" r:id="rId5"/>
    <p:sldId id="815" r:id="rId6"/>
    <p:sldId id="816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我們在全心等候</a:t>
            </a:r>
            <a:br>
              <a:rPr lang="zh-TW" altLang="zh-TW" sz="4000" dirty="0"/>
            </a:br>
            <a:r>
              <a:rPr lang="zh-TW" altLang="zh-TW" sz="4000" dirty="0"/>
              <a:t>我們在全心等候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853.</a:t>
            </a:r>
            <a:r>
              <a:rPr lang="zh-TW" altLang="en-US" sz="1400" b="1" dirty="0">
                <a:latin typeface="+mj-ea"/>
                <a:ea typeface="+mj-ea"/>
              </a:rPr>
              <a:t>醫治這地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508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認真的尋求 渴望來醫治我</a:t>
            </a:r>
            <a:br>
              <a:rPr lang="zh-TW" altLang="zh-TW" sz="4000" dirty="0"/>
            </a:br>
            <a:r>
              <a:rPr lang="zh-TW" altLang="zh-TW" sz="4000" dirty="0"/>
              <a:t>我們在全心的等候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853.</a:t>
            </a:r>
            <a:r>
              <a:rPr lang="zh-TW" altLang="en-US" sz="1400" b="1" dirty="0">
                <a:latin typeface="+mj-ea"/>
                <a:ea typeface="+mj-ea"/>
              </a:rPr>
              <a:t>醫治這地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5554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我謙卑自己禱告</a:t>
            </a:r>
            <a:br>
              <a:rPr lang="zh-TW" altLang="zh-TW" sz="4000" dirty="0"/>
            </a:br>
            <a:r>
              <a:rPr lang="zh-TW" altLang="zh-TW" sz="4000" dirty="0"/>
              <a:t>我謙卑自己禱告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853.</a:t>
            </a:r>
            <a:r>
              <a:rPr lang="zh-TW" altLang="en-US" sz="1400" b="1" dirty="0">
                <a:latin typeface="+mj-ea"/>
                <a:ea typeface="+mj-ea"/>
              </a:rPr>
              <a:t>醫治這地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555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祢愛勝過一切 主祢永遠掌權</a:t>
            </a:r>
            <a:br>
              <a:rPr lang="zh-TW" altLang="zh-TW" sz="4000" dirty="0"/>
            </a:br>
            <a:r>
              <a:rPr lang="zh-TW" altLang="zh-TW" sz="4000" dirty="0"/>
              <a:t>我謙卑自己禱告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853.</a:t>
            </a:r>
            <a:r>
              <a:rPr lang="zh-TW" altLang="en-US" sz="1400" b="1" dirty="0">
                <a:latin typeface="+mj-ea"/>
                <a:ea typeface="+mj-ea"/>
              </a:rPr>
              <a:t>醫治這地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5554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祢的愛 醫治這地</a:t>
            </a:r>
            <a:br>
              <a:rPr lang="zh-TW" altLang="zh-TW" sz="4000" dirty="0"/>
            </a:br>
            <a:r>
              <a:rPr lang="zh-TW" altLang="zh-TW" sz="4000" dirty="0"/>
              <a:t>恢復我 恢復我</a:t>
            </a:r>
            <a:r>
              <a:rPr lang="zh-TW" altLang="en-US" sz="4000" dirty="0"/>
              <a:t> </a:t>
            </a:r>
            <a:r>
              <a:rPr lang="zh-TW" altLang="zh-TW" sz="4000" dirty="0"/>
              <a:t>再次觸摸我們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853.</a:t>
            </a:r>
            <a:r>
              <a:rPr lang="zh-TW" altLang="en-US" sz="1400" b="1" dirty="0">
                <a:latin typeface="+mj-ea"/>
                <a:ea typeface="+mj-ea"/>
              </a:rPr>
              <a:t>醫治這地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5554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/>
              <a:t> </a:t>
            </a:r>
            <a:r>
              <a:rPr lang="zh-TW" altLang="zh-TW" sz="4000"/>
              <a:t>興起興起照亮這地</a:t>
            </a:r>
            <a:br>
              <a:rPr lang="zh-TW" altLang="zh-TW" sz="4000"/>
            </a:br>
            <a:r>
              <a:rPr lang="zh-TW" altLang="zh-TW" sz="4000"/>
              <a:t>祢賜下盼望在我生命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853.</a:t>
            </a:r>
            <a:r>
              <a:rPr lang="zh-TW" altLang="en-US" sz="1400" b="1" dirty="0">
                <a:latin typeface="+mj-ea"/>
                <a:ea typeface="+mj-ea"/>
              </a:rPr>
              <a:t>醫治這地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9079162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305</TotalTime>
  <Words>139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1.我們在全心等候 我們在全心等候</vt:lpstr>
      <vt:lpstr>認真的尋求 渴望來醫治我 我們在全心的等候</vt:lpstr>
      <vt:lpstr>2.我謙卑自己禱告 我謙卑自己禱告</vt:lpstr>
      <vt:lpstr>祢愛勝過一切 主祢永遠掌權 我謙卑自己禱告</vt:lpstr>
      <vt:lpstr>祢的愛 醫治這地 恢復我 恢復我 再次觸摸我們</vt:lpstr>
      <vt:lpstr>§ 興起興起照亮這地 祢賜下盼望在我生命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135</cp:revision>
  <dcterms:created xsi:type="dcterms:W3CDTF">2020-03-03T07:14:47Z</dcterms:created>
  <dcterms:modified xsi:type="dcterms:W3CDTF">2021-09-01T04:46:01Z</dcterms:modified>
</cp:coreProperties>
</file>