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16" r:id="rId2"/>
    <p:sldId id="817" r:id="rId3"/>
    <p:sldId id="818" r:id="rId4"/>
    <p:sldId id="819" r:id="rId5"/>
    <p:sldId id="820" r:id="rId6"/>
    <p:sldId id="82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 親愛的耶穌</a:t>
            </a:r>
            <a:br>
              <a:rPr lang="en-US" altLang="zh-TW" sz="4000" dirty="0"/>
            </a:br>
            <a:r>
              <a:rPr lang="zh-TW" altLang="zh-TW" sz="4000" dirty="0"/>
              <a:t>歡迎祢來 全心歡迎祢來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854.</a:t>
            </a:r>
            <a:r>
              <a:rPr lang="zh-TW" altLang="en-US" sz="1400" b="1" dirty="0">
                <a:latin typeface="+mj-ea"/>
                <a:ea typeface="+mj-ea"/>
              </a:rPr>
              <a:t>聖靈的火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907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用聖靈與火來為我施洗 </a:t>
            </a:r>
            <a:br>
              <a:rPr lang="zh-TW" altLang="zh-TW" sz="4000" dirty="0"/>
            </a:br>
            <a:r>
              <a:rPr lang="zh-TW" altLang="zh-TW" sz="4000" dirty="0"/>
              <a:t>因祢是我的智慧我的公義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854.</a:t>
            </a:r>
            <a:r>
              <a:rPr lang="zh-TW" altLang="en-US" sz="1400" b="1" dirty="0">
                <a:latin typeface="+mj-ea"/>
                <a:ea typeface="+mj-ea"/>
              </a:rPr>
              <a:t>聖靈的火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574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 親愛的耶穌</a:t>
            </a:r>
            <a:br>
              <a:rPr lang="en-US" altLang="zh-TW" sz="4000" dirty="0"/>
            </a:br>
            <a:r>
              <a:rPr lang="zh-TW" altLang="zh-TW" sz="4000" dirty="0"/>
              <a:t>歡迎祢來 全心歡迎祢來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854.</a:t>
            </a:r>
            <a:r>
              <a:rPr lang="zh-TW" altLang="en-US" sz="1400" b="1" dirty="0">
                <a:latin typeface="+mj-ea"/>
                <a:ea typeface="+mj-ea"/>
              </a:rPr>
              <a:t>聖靈的火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57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洗淨我的汙穢和一切罪惡 </a:t>
            </a:r>
            <a:br>
              <a:rPr lang="zh-TW" altLang="zh-TW" sz="4000" dirty="0"/>
            </a:br>
            <a:r>
              <a:rPr lang="zh-TW" altLang="zh-TW" sz="4000" dirty="0"/>
              <a:t>因祢是我的聖潔我的救贖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854.</a:t>
            </a:r>
            <a:r>
              <a:rPr lang="zh-TW" altLang="en-US" sz="1400" b="1" dirty="0">
                <a:latin typeface="+mj-ea"/>
                <a:ea typeface="+mj-ea"/>
              </a:rPr>
              <a:t>聖靈的火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574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喔 聖靈的火 喔 聖潔的火 </a:t>
            </a:r>
            <a:br>
              <a:rPr lang="zh-TW" altLang="zh-TW" sz="4000" dirty="0"/>
            </a:br>
            <a:r>
              <a:rPr lang="zh-TW" altLang="zh-TW" sz="4000" dirty="0"/>
              <a:t>來煉淨我 來復興我 燃燒我對耶穌的熱情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854.</a:t>
            </a:r>
            <a:r>
              <a:rPr lang="zh-TW" altLang="en-US" sz="1400" b="1" dirty="0">
                <a:latin typeface="+mj-ea"/>
                <a:ea typeface="+mj-ea"/>
              </a:rPr>
              <a:t>聖靈的火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574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喔 聖靈的火 喔 聖潔的火</a:t>
            </a:r>
            <a:r>
              <a:rPr lang="zh-TW" altLang="en-US" sz="4000" dirty="0"/>
              <a:t> </a:t>
            </a:r>
            <a:r>
              <a:rPr lang="zh-TW" altLang="zh-TW" sz="4000" dirty="0"/>
              <a:t>賜下能力</a:t>
            </a:r>
            <a:br>
              <a:rPr lang="en-US" altLang="zh-TW" sz="4000"/>
            </a:br>
            <a:r>
              <a:rPr lang="zh-TW" altLang="zh-TW" sz="4000"/>
              <a:t>讓</a:t>
            </a:r>
            <a:r>
              <a:rPr lang="zh-TW" altLang="zh-TW" sz="4000" dirty="0"/>
              <a:t>我活出主耶穌的生命 影響這世代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854.</a:t>
            </a:r>
            <a:r>
              <a:rPr lang="zh-TW" altLang="en-US" sz="1400" b="1" dirty="0">
                <a:latin typeface="+mj-ea"/>
                <a:ea typeface="+mj-ea"/>
              </a:rPr>
              <a:t>聖靈的火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574368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306</TotalTime>
  <Words>187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耶穌 親愛的耶穌 歡迎祢來 全心歡迎祢來</vt:lpstr>
      <vt:lpstr>用聖靈與火來為我施洗  因祢是我的智慧我的公義</vt:lpstr>
      <vt:lpstr>耶穌 親愛的耶穌 歡迎祢來 全心歡迎祢來</vt:lpstr>
      <vt:lpstr>洗淨我的汙穢和一切罪惡  因祢是我的聖潔我的救贖</vt:lpstr>
      <vt:lpstr>※喔 聖靈的火 喔 聖潔的火  來煉淨我 來復興我 燃燒我對耶穌的熱情</vt:lpstr>
      <vt:lpstr>喔 聖靈的火 喔 聖潔的火 賜下能力 讓我活出主耶穌的生命 影響這世代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136</cp:revision>
  <dcterms:created xsi:type="dcterms:W3CDTF">2020-03-03T07:14:47Z</dcterms:created>
  <dcterms:modified xsi:type="dcterms:W3CDTF">2021-09-01T04:46:15Z</dcterms:modified>
</cp:coreProperties>
</file>