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27" r:id="rId2"/>
    <p:sldId id="828" r:id="rId3"/>
    <p:sldId id="829" r:id="rId4"/>
    <p:sldId id="830" r:id="rId5"/>
    <p:sldId id="831" r:id="rId6"/>
    <p:sldId id="83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主 我屬於祢</a:t>
            </a:r>
            <a:r>
              <a:rPr lang="en-US" altLang="zh-TW" sz="4000" dirty="0"/>
              <a:t> </a:t>
            </a:r>
            <a:r>
              <a:rPr lang="zh-TW" altLang="zh-TW" sz="4000" dirty="0"/>
              <a:t>求祢差遣我就跟隨</a:t>
            </a:r>
            <a:br>
              <a:rPr lang="zh-TW" altLang="zh-TW" sz="4000" dirty="0"/>
            </a:br>
            <a:r>
              <a:rPr lang="zh-TW" altLang="zh-TW" sz="4000" dirty="0"/>
              <a:t>祢說話我就順服</a:t>
            </a:r>
            <a:r>
              <a:rPr lang="en-US" altLang="zh-TW" sz="4000" dirty="0"/>
              <a:t> </a:t>
            </a:r>
            <a:r>
              <a:rPr lang="zh-TW" altLang="zh-TW" sz="4000" dirty="0"/>
              <a:t>勇敢愛祢所愛的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856.</a:t>
            </a:r>
            <a:r>
              <a:rPr lang="zh-CN" altLang="en-US" sz="1400" b="1" dirty="0">
                <a:latin typeface="+mj-ea"/>
                <a:ea typeface="+mj-ea"/>
              </a:rPr>
              <a:t>這世代要呼求祢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62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我們屬於祢 求主開啟我們眼睛</a:t>
            </a:r>
            <a:br>
              <a:rPr lang="zh-TW" altLang="zh-TW" sz="4000" dirty="0"/>
            </a:br>
            <a:r>
              <a:rPr lang="zh-TW" altLang="zh-TW" sz="4000" dirty="0"/>
              <a:t>每世代向祢呼求 祢教我如何爭戰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856.</a:t>
            </a:r>
            <a:r>
              <a:rPr lang="zh-CN" altLang="en-US" sz="1400" b="1" dirty="0">
                <a:latin typeface="+mj-ea"/>
                <a:ea typeface="+mj-ea"/>
              </a:rPr>
              <a:t>這世代要呼求祢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4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讓我們不分彼此</a:t>
            </a:r>
            <a:br>
              <a:rPr lang="en-US" altLang="zh-TW" sz="4000" dirty="0"/>
            </a:br>
            <a:r>
              <a:rPr lang="zh-TW" altLang="zh-TW" sz="4000" dirty="0"/>
              <a:t>眾教會同心呼求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856.</a:t>
            </a:r>
            <a:r>
              <a:rPr lang="zh-CN" altLang="en-US" sz="1400" b="1" dirty="0">
                <a:latin typeface="+mj-ea"/>
                <a:ea typeface="+mj-ea"/>
              </a:rPr>
              <a:t>這世代要呼求祢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43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這世代要呼求祢 呼求祢的愛降臨</a:t>
            </a:r>
            <a:br>
              <a:rPr lang="zh-TW" altLang="zh-TW" sz="4000" dirty="0"/>
            </a:br>
            <a:r>
              <a:rPr lang="zh-TW" altLang="zh-TW" sz="4000" dirty="0"/>
              <a:t>高舉起代禱雙手 我們心與祢合一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856.</a:t>
            </a:r>
            <a:r>
              <a:rPr lang="zh-CN" altLang="en-US" sz="1400" b="1" dirty="0">
                <a:latin typeface="+mj-ea"/>
                <a:ea typeface="+mj-ea"/>
              </a:rPr>
              <a:t>這世代要呼求祢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43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這世代要呼求祢 呼求祢的愛降臨</a:t>
            </a:r>
            <a:br>
              <a:rPr lang="zh-TW" altLang="zh-TW" sz="4000" dirty="0"/>
            </a:br>
            <a:r>
              <a:rPr lang="zh-TW" altLang="zh-TW" sz="4000" dirty="0"/>
              <a:t>破口中勇敢站立 祢旨意成就這地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856.</a:t>
            </a:r>
            <a:r>
              <a:rPr lang="zh-CN" altLang="en-US" sz="1400" b="1" dirty="0">
                <a:latin typeface="+mj-ea"/>
                <a:ea typeface="+mj-ea"/>
              </a:rPr>
              <a:t>這世代要呼求祢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43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緊緊</a:t>
            </a:r>
            <a:r>
              <a:rPr lang="zh-TW" altLang="zh-TW" sz="4000" dirty="0"/>
              <a:t>跟隨 </a:t>
            </a:r>
            <a:r>
              <a:rPr lang="zh-TW" altLang="zh-TW" sz="4000"/>
              <a:t>緊緊跟隨</a:t>
            </a:r>
            <a:r>
              <a:rPr lang="zh-TW" altLang="en-US" sz="4000"/>
              <a:t> </a:t>
            </a:r>
            <a:r>
              <a:rPr lang="zh-TW" altLang="zh-TW" sz="4000"/>
              <a:t>緊緊</a:t>
            </a:r>
            <a:r>
              <a:rPr lang="zh-TW" altLang="zh-TW" sz="4000" dirty="0"/>
              <a:t>跟隨祢心意</a:t>
            </a:r>
            <a:br>
              <a:rPr lang="zh-TW" altLang="zh-TW" sz="4000" dirty="0"/>
            </a:br>
            <a:r>
              <a:rPr lang="zh-TW" altLang="zh-TW" sz="4000" dirty="0"/>
              <a:t>永不放棄 </a:t>
            </a:r>
            <a:r>
              <a:rPr lang="zh-TW" altLang="zh-TW" sz="4000"/>
              <a:t>永不放棄</a:t>
            </a:r>
            <a:r>
              <a:rPr lang="zh-TW" altLang="en-US" sz="4000"/>
              <a:t> </a:t>
            </a:r>
            <a:r>
              <a:rPr lang="zh-TW" altLang="zh-TW" sz="4000"/>
              <a:t>直到</a:t>
            </a:r>
            <a:r>
              <a:rPr lang="zh-TW" altLang="zh-TW" sz="4000" dirty="0"/>
              <a:t>祢的國降臨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856.</a:t>
            </a:r>
            <a:r>
              <a:rPr lang="zh-CN" altLang="en-US" sz="1400" b="1" dirty="0">
                <a:latin typeface="+mj-ea"/>
                <a:ea typeface="+mj-ea"/>
              </a:rPr>
              <a:t>這世代要呼求祢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43578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309</TotalTime>
  <Words>206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1.主 我屬於祢 求祢差遣我就跟隨 祢說話我就順服 勇敢愛祢所愛的</vt:lpstr>
      <vt:lpstr>2.我們屬於祢 求主開啟我們眼睛 每世代向祢呼求 祢教我如何爭戰</vt:lpstr>
      <vt:lpstr>讓我們不分彼此 眾教會同心呼求</vt:lpstr>
      <vt:lpstr>※這世代要呼求祢 呼求祢的愛降臨 高舉起代禱雙手 我們心與祢合一</vt:lpstr>
      <vt:lpstr>這世代要呼求祢 呼求祢的愛降臨 破口中勇敢站立 祢旨意成就這地</vt:lpstr>
      <vt:lpstr>§ 緊緊跟隨 緊緊跟隨 緊緊跟隨祢心意 永不放棄 永不放棄 直到祢的國降臨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139</cp:revision>
  <dcterms:created xsi:type="dcterms:W3CDTF">2020-03-03T07:14:47Z</dcterms:created>
  <dcterms:modified xsi:type="dcterms:W3CDTF">2021-09-01T04:46:56Z</dcterms:modified>
</cp:coreProperties>
</file>