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843" r:id="rId2"/>
    <p:sldId id="844" r:id="rId3"/>
    <p:sldId id="845" r:id="rId4"/>
    <p:sldId id="846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求祢吸引我 來到十架前 </a:t>
            </a:r>
            <a:br>
              <a:rPr lang="zh-TW" altLang="zh-TW" sz="4000" dirty="0"/>
            </a:br>
            <a:r>
              <a:rPr lang="zh-TW" altLang="zh-TW" sz="4000" dirty="0"/>
              <a:t>心靈迫切的渴慕單單有祢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860.</a:t>
            </a:r>
            <a:r>
              <a:rPr lang="zh-TW" altLang="en-US" sz="1400" b="1" dirty="0">
                <a:latin typeface="+mj-ea"/>
                <a:ea typeface="+mj-ea"/>
              </a:rPr>
              <a:t>求祢吸引我來到十架前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468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求祢充滿我 以祢的慈愛 </a:t>
            </a:r>
            <a:br>
              <a:rPr lang="zh-TW" altLang="zh-TW" sz="4000" dirty="0"/>
            </a:br>
            <a:r>
              <a:rPr lang="zh-TW" altLang="zh-TW" sz="4000" dirty="0"/>
              <a:t>用我的心靈誠實來敬拜祢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860.</a:t>
            </a:r>
            <a:r>
              <a:rPr lang="zh-TW" altLang="en-US" sz="1400" b="1" dirty="0">
                <a:latin typeface="+mj-ea"/>
                <a:ea typeface="+mj-ea"/>
              </a:rPr>
              <a:t>求祢吸引我來到十架前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92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極渴慕的我靈魂 全力呼求祢 </a:t>
            </a:r>
            <a:br>
              <a:rPr lang="zh-TW" altLang="zh-TW" sz="4000" dirty="0"/>
            </a:br>
            <a:r>
              <a:rPr lang="zh-TW" altLang="zh-TW" sz="4000" dirty="0"/>
              <a:t>求祢來觸摸 我心靈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860.</a:t>
            </a:r>
            <a:r>
              <a:rPr lang="zh-TW" altLang="en-US" sz="1400" b="1" dirty="0">
                <a:latin typeface="+mj-ea"/>
                <a:ea typeface="+mj-ea"/>
              </a:rPr>
              <a:t>求祢吸引我來到十架前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92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我要單單追求祢 更深的渴望 </a:t>
            </a:r>
            <a:br>
              <a:rPr lang="zh-TW" altLang="zh-TW" sz="4000"/>
            </a:br>
            <a:r>
              <a:rPr lang="zh-TW" altLang="zh-TW" sz="4000"/>
              <a:t>求祢來觸摸 我心靈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860.</a:t>
            </a:r>
            <a:r>
              <a:rPr lang="zh-TW" altLang="en-US" sz="1400" b="1" dirty="0">
                <a:latin typeface="+mj-ea"/>
                <a:ea typeface="+mj-ea"/>
              </a:rPr>
              <a:t>求祢吸引我來到十架前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92877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314</TotalTime>
  <Words>142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求祢吸引我 來到十架前  心靈迫切的渴慕單單有祢 </vt:lpstr>
      <vt:lpstr>求祢充滿我 以祢的慈愛  用我的心靈誠實來敬拜祢</vt:lpstr>
      <vt:lpstr>※極渴慕的我靈魂 全力呼求祢  求祢來觸摸 我心靈</vt:lpstr>
      <vt:lpstr>我要單單追求祢 更深的渴望  求祢來觸摸 我心靈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143</cp:revision>
  <dcterms:created xsi:type="dcterms:W3CDTF">2020-03-03T07:14:47Z</dcterms:created>
  <dcterms:modified xsi:type="dcterms:W3CDTF">2021-09-01T04:48:16Z</dcterms:modified>
</cp:coreProperties>
</file>