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846" r:id="rId2"/>
    <p:sldId id="847" r:id="rId3"/>
    <p:sldId id="848" r:id="rId4"/>
    <p:sldId id="849" r:id="rId5"/>
    <p:sldId id="850" r:id="rId6"/>
    <p:sldId id="851" r:id="rId7"/>
    <p:sldId id="85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當我不明白的時候 我選擇相信</a:t>
            </a:r>
            <a:br>
              <a:rPr lang="zh-TW" altLang="zh-TW" sz="4000" dirty="0"/>
            </a:br>
            <a:r>
              <a:rPr lang="zh-TW" altLang="zh-TW" sz="4000" dirty="0"/>
              <a:t>相信上帝依然愛我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2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哪怕是長夜沒有盡頭</a:t>
            </a:r>
            <a:br>
              <a:rPr lang="en-US" altLang="zh-TW" sz="4000" dirty="0"/>
            </a:br>
            <a:r>
              <a:rPr lang="zh-TW" altLang="zh-TW" sz="4000" dirty="0"/>
              <a:t>祂會陪我度過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2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當我完全不知所措 我還是相信 </a:t>
            </a:r>
            <a:br>
              <a:rPr lang="zh-TW" altLang="zh-TW" sz="4000" dirty="0"/>
            </a:br>
            <a:r>
              <a:rPr lang="zh-TW" altLang="zh-TW" sz="4000" dirty="0"/>
              <a:t>相信上帝依然愛我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20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祂的愛是我堅強的理由</a:t>
            </a:r>
            <a:br>
              <a:rPr lang="en-US" altLang="zh-TW" sz="4000" dirty="0"/>
            </a:br>
            <a:r>
              <a:rPr lang="zh-TW" altLang="zh-TW" sz="4000" dirty="0"/>
              <a:t>給我勇氣面對明天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20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每一步 勇敢的走 每一天 好好的過 </a:t>
            </a:r>
            <a:br>
              <a:rPr lang="zh-TW" altLang="zh-TW" sz="4000" dirty="0"/>
            </a:br>
            <a:r>
              <a:rPr lang="zh-TW" altLang="zh-TW" sz="4000" dirty="0"/>
              <a:t>因為上帝愛我 祂會陪著我走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20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在冰冷的夜空 還有星星告訴我 </a:t>
            </a:r>
            <a:br>
              <a:rPr lang="zh-TW" altLang="zh-TW" sz="4000" dirty="0"/>
            </a:br>
            <a:r>
              <a:rPr lang="zh-TW" altLang="zh-TW" sz="4000" dirty="0"/>
              <a:t>祂就在這裡 看顧著我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320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走出了憂鬱 陰暗的角落 </a:t>
            </a:r>
            <a:br>
              <a:rPr lang="zh-TW" altLang="zh-TW" sz="4000"/>
            </a:br>
            <a:r>
              <a:rPr lang="zh-TW" altLang="zh-TW" sz="4000"/>
              <a:t>在祂的愛裡 我用信心等候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861.</a:t>
            </a:r>
            <a:r>
              <a:rPr lang="zh-TW" altLang="en-US" sz="1400" b="1" dirty="0">
                <a:latin typeface="+mj-ea"/>
                <a:ea typeface="+mj-ea"/>
              </a:rPr>
              <a:t>好好的過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200789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315</TotalTime>
  <Words>184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當我不明白的時候 我選擇相信 相信上帝依然愛我 </vt:lpstr>
      <vt:lpstr>哪怕是長夜沒有盡頭 祂會陪我度過</vt:lpstr>
      <vt:lpstr>當我完全不知所措 我還是相信  相信上帝依然愛我</vt:lpstr>
      <vt:lpstr>祂的愛是我堅強的理由 給我勇氣面對明天</vt:lpstr>
      <vt:lpstr>※每一步 勇敢的走 每一天 好好的過  因為上帝愛我 祂會陪著我走</vt:lpstr>
      <vt:lpstr>在冰冷的夜空 還有星星告訴我  祂就在這裡 看顧著我</vt:lpstr>
      <vt:lpstr>走出了憂鬱 陰暗的角落  在祂的愛裡 我用信心等候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144</cp:revision>
  <dcterms:created xsi:type="dcterms:W3CDTF">2020-03-03T07:14:47Z</dcterms:created>
  <dcterms:modified xsi:type="dcterms:W3CDTF">2021-09-01T04:48:34Z</dcterms:modified>
</cp:coreProperties>
</file>