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52" r:id="rId2"/>
    <p:sldId id="853" r:id="rId3"/>
    <p:sldId id="854" r:id="rId4"/>
    <p:sldId id="855" r:id="rId5"/>
    <p:sldId id="856" r:id="rId6"/>
    <p:sldId id="857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在星宿背後的奢華 耀眼高處太難攀爬 </a:t>
            </a:r>
            <a:br>
              <a:rPr lang="zh-TW" altLang="zh-TW" sz="4000" dirty="0"/>
            </a:br>
            <a:r>
              <a:rPr lang="zh-TW" altLang="zh-TW" sz="4000" dirty="0"/>
              <a:t>登上高峰卻又落下 卻在低谷中找到天堂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862.</a:t>
            </a:r>
            <a:r>
              <a:rPr lang="zh-TW" altLang="en-US" sz="1400" b="1" dirty="0">
                <a:latin typeface="+mj-ea"/>
                <a:ea typeface="+mj-ea"/>
              </a:rPr>
              <a:t>觸摸天堂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200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在傷痕背後的寶藏 買不到的自由獎賞</a:t>
            </a:r>
            <a:br>
              <a:rPr lang="zh-TW" altLang="zh-TW" sz="4000" dirty="0"/>
            </a:br>
            <a:r>
              <a:rPr lang="zh-TW" altLang="zh-TW" sz="4000" dirty="0"/>
              <a:t>賺得世界生命失喪 祢捨去一切 將我贖回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862.</a:t>
            </a:r>
            <a:r>
              <a:rPr lang="zh-TW" altLang="en-US" sz="1400" b="1" dirty="0">
                <a:latin typeface="+mj-ea"/>
                <a:ea typeface="+mj-ea"/>
              </a:rPr>
              <a:t>觸摸天堂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95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我心甦醒 靈魂呼吸</a:t>
            </a:r>
            <a:br>
              <a:rPr lang="en-US" altLang="zh-TW" sz="4000" dirty="0"/>
            </a:br>
            <a:r>
              <a:rPr lang="zh-TW" altLang="zh-TW" sz="4000" dirty="0"/>
              <a:t>放下一切 就找到生命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862.</a:t>
            </a:r>
            <a:r>
              <a:rPr lang="zh-TW" altLang="en-US" sz="1400" b="1" dirty="0">
                <a:latin typeface="+mj-ea"/>
                <a:ea typeface="+mj-ea"/>
              </a:rPr>
              <a:t>觸摸天堂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95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降服自己 如鷹興起  </a:t>
            </a:r>
            <a:br>
              <a:rPr lang="zh-TW" altLang="zh-TW" sz="4000" dirty="0"/>
            </a:br>
            <a:r>
              <a:rPr lang="zh-TW" altLang="zh-TW" sz="4000" dirty="0"/>
              <a:t>觸摸天堂 當我雙膝著地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862.</a:t>
            </a:r>
            <a:r>
              <a:rPr lang="zh-TW" altLang="en-US" sz="1400" b="1" dirty="0">
                <a:latin typeface="+mj-ea"/>
                <a:ea typeface="+mj-ea"/>
              </a:rPr>
              <a:t>觸摸天堂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95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我只想在主祢的身邊 </a:t>
            </a:r>
            <a:br>
              <a:rPr lang="zh-TW" altLang="zh-TW" sz="4000" dirty="0"/>
            </a:br>
            <a:r>
              <a:rPr lang="zh-TW" altLang="zh-TW" sz="4000" dirty="0"/>
              <a:t>獻上我一切 俯伏在祢的腳前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862.</a:t>
            </a:r>
            <a:r>
              <a:rPr lang="zh-TW" altLang="en-US" sz="1400" b="1" dirty="0">
                <a:latin typeface="+mj-ea"/>
                <a:ea typeface="+mj-ea"/>
              </a:rPr>
              <a:t>觸摸天堂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31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占據我心 以祢愛彰顯 </a:t>
            </a:r>
            <a:br>
              <a:rPr lang="zh-TW" altLang="zh-TW" sz="4000"/>
            </a:br>
            <a:r>
              <a:rPr lang="zh-TW" altLang="zh-TW" sz="4000"/>
              <a:t>我跳舞讚美 與祢同行到永遠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862.</a:t>
            </a:r>
            <a:r>
              <a:rPr lang="zh-TW" altLang="en-US" sz="1400" b="1" dirty="0">
                <a:latin typeface="+mj-ea"/>
                <a:ea typeface="+mj-ea"/>
              </a:rPr>
              <a:t>觸摸天堂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831974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317</TotalTime>
  <Words>165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1.在星宿背後的奢華 耀眼高處太難攀爬  登上高峰卻又落下 卻在低谷中找到天堂</vt:lpstr>
      <vt:lpstr>2.在傷痕背後的寶藏 買不到的自由獎賞 賺得世界生命失喪 祢捨去一切 將我贖回</vt:lpstr>
      <vt:lpstr>※我心甦醒 靈魂呼吸 放下一切 就找到生命</vt:lpstr>
      <vt:lpstr>降服自己 如鷹興起   觸摸天堂 當我雙膝著地 </vt:lpstr>
      <vt:lpstr>§ 我只想在主祢的身邊  獻上我一切 俯伏在祢的腳前</vt:lpstr>
      <vt:lpstr>占據我心 以祢愛彰顯  我跳舞讚美 與祢同行到永遠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145</cp:revision>
  <dcterms:created xsi:type="dcterms:W3CDTF">2020-03-03T07:14:47Z</dcterms:created>
  <dcterms:modified xsi:type="dcterms:W3CDTF">2021-09-01T04:48:49Z</dcterms:modified>
</cp:coreProperties>
</file>