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857" r:id="rId2"/>
    <p:sldId id="858" r:id="rId3"/>
    <p:sldId id="859" r:id="rId4"/>
    <p:sldId id="860" r:id="rId5"/>
    <p:sldId id="86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再沒有事物 能與祢相比</a:t>
            </a:r>
            <a:br>
              <a:rPr lang="zh-TW" altLang="zh-TW" sz="4000" dirty="0"/>
            </a:br>
            <a:r>
              <a:rPr lang="zh-TW" altLang="zh-TW" sz="4000" dirty="0"/>
              <a:t>活潑的盼望 超越全世界 祢同在裡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863.</a:t>
            </a:r>
            <a:r>
              <a:rPr lang="zh-TW" altLang="en-US" sz="1400" b="1" dirty="0">
                <a:latin typeface="+mj-ea"/>
                <a:ea typeface="+mj-ea"/>
              </a:rPr>
              <a:t>親愛聖靈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831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我嚐到世上 最甜美的愛</a:t>
            </a:r>
            <a:br>
              <a:rPr lang="zh-TW" altLang="zh-TW" sz="4000" dirty="0"/>
            </a:br>
            <a:r>
              <a:rPr lang="zh-TW" altLang="zh-TW" sz="4000" dirty="0"/>
              <a:t>當我心得釋放 我羞愧都鬆開 祢同在裡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863.</a:t>
            </a:r>
            <a:r>
              <a:rPr lang="zh-TW" altLang="en-US" sz="1400" b="1" dirty="0">
                <a:latin typeface="+mj-ea"/>
                <a:ea typeface="+mj-ea"/>
              </a:rPr>
              <a:t>親愛聖靈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901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親愛聖靈 我們歡迎祢</a:t>
            </a:r>
            <a:br>
              <a:rPr lang="zh-TW" altLang="zh-TW" sz="4000" dirty="0"/>
            </a:br>
            <a:r>
              <a:rPr lang="zh-TW" altLang="zh-TW" sz="4000" dirty="0"/>
              <a:t>充滿這氛圍 澆灌在這地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863.</a:t>
            </a:r>
            <a:r>
              <a:rPr lang="zh-TW" altLang="en-US" sz="1400" b="1" dirty="0">
                <a:latin typeface="+mj-ea"/>
                <a:ea typeface="+mj-ea"/>
              </a:rPr>
              <a:t>親愛聖靈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90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我全心渴慕祢榮耀降臨</a:t>
            </a:r>
            <a:br>
              <a:rPr lang="zh-TW" altLang="zh-TW" sz="4000" dirty="0"/>
            </a:br>
            <a:r>
              <a:rPr lang="zh-TW" altLang="zh-TW" sz="4000" dirty="0"/>
              <a:t>完全降服於 祢的同在裡 祢同在裡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863.</a:t>
            </a:r>
            <a:r>
              <a:rPr lang="zh-TW" altLang="en-US" sz="1400" b="1" dirty="0">
                <a:latin typeface="+mj-ea"/>
                <a:ea typeface="+mj-ea"/>
              </a:rPr>
              <a:t>親愛聖靈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901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讓</a:t>
            </a:r>
            <a:r>
              <a:rPr lang="zh-TW" altLang="zh-TW" sz="4000" dirty="0"/>
              <a:t>我更多來感受祢的同在</a:t>
            </a:r>
            <a:br>
              <a:rPr lang="zh-TW" altLang="zh-TW" sz="4000" dirty="0"/>
            </a:br>
            <a:r>
              <a:rPr lang="zh-TW" altLang="zh-TW" sz="4000" dirty="0"/>
              <a:t>讓我更多經歷祢榮耀中的良善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863.</a:t>
            </a:r>
            <a:r>
              <a:rPr lang="zh-TW" altLang="en-US" sz="1400" b="1" dirty="0">
                <a:latin typeface="+mj-ea"/>
                <a:ea typeface="+mj-ea"/>
              </a:rPr>
              <a:t>親愛聖靈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901036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319</TotalTime>
  <Words>138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再沒有事物 能與祢相比 活潑的盼望 超越全世界 祢同在裡</vt:lpstr>
      <vt:lpstr>我嚐到世上 最甜美的愛 當我心得釋放 我羞愧都鬆開 祢同在裡</vt:lpstr>
      <vt:lpstr>※親愛聖靈 我們歡迎祢 充滿這氛圍 澆灌在這地</vt:lpstr>
      <vt:lpstr>我全心渴慕祢榮耀降臨 完全降服於 祢的同在裡 祢同在裡</vt:lpstr>
      <vt:lpstr>§ 讓我更多來感受祢的同在 讓我更多經歷祢榮耀中的良善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146</cp:revision>
  <dcterms:created xsi:type="dcterms:W3CDTF">2020-03-03T07:14:47Z</dcterms:created>
  <dcterms:modified xsi:type="dcterms:W3CDTF">2021-09-01T04:49:06Z</dcterms:modified>
</cp:coreProperties>
</file>