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861" r:id="rId2"/>
    <p:sldId id="862" r:id="rId3"/>
    <p:sldId id="863" r:id="rId4"/>
    <p:sldId id="864" r:id="rId5"/>
    <p:sldId id="865" r:id="rId6"/>
    <p:sldId id="866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我心渴望 進入祢的同在 </a:t>
            </a:r>
            <a:br>
              <a:rPr lang="zh-TW" altLang="zh-TW" sz="4000" dirty="0"/>
            </a:br>
            <a:r>
              <a:rPr lang="zh-TW" altLang="zh-TW" sz="4000" dirty="0"/>
              <a:t>活水江河來湧流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864.</a:t>
            </a:r>
            <a:r>
              <a:rPr lang="zh-TW" altLang="en-US" sz="1400" b="1" dirty="0">
                <a:latin typeface="+mj-ea"/>
                <a:ea typeface="+mj-ea"/>
              </a:rPr>
              <a:t>我心渴望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901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我心渴望 進入祢的同在 </a:t>
            </a:r>
            <a:br>
              <a:rPr lang="zh-TW" altLang="zh-TW" sz="4000" dirty="0"/>
            </a:br>
            <a:r>
              <a:rPr lang="zh-TW" altLang="zh-TW" sz="4000" dirty="0"/>
              <a:t>聖靈恩雨澆灌我心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864.</a:t>
            </a:r>
            <a:r>
              <a:rPr lang="zh-TW" altLang="en-US" sz="1400" b="1" dirty="0">
                <a:latin typeface="+mj-ea"/>
                <a:ea typeface="+mj-ea"/>
              </a:rPr>
              <a:t>我心渴望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936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求祢充滿我 改變我生命 我要更多像祢</a:t>
            </a:r>
            <a:br>
              <a:rPr lang="zh-TW" altLang="zh-TW" sz="4000" dirty="0"/>
            </a:br>
            <a:r>
              <a:rPr lang="zh-TW" altLang="zh-TW" sz="4000" dirty="0"/>
              <a:t>更多愛祢 使我得見祢的榮耀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864.</a:t>
            </a:r>
            <a:r>
              <a:rPr lang="zh-TW" altLang="en-US" sz="1400" b="1" dirty="0">
                <a:latin typeface="+mj-ea"/>
                <a:ea typeface="+mj-ea"/>
              </a:rPr>
              <a:t>我心渴望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936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更深認識祢 保守我的心 </a:t>
            </a:r>
            <a:br>
              <a:rPr lang="zh-TW" altLang="zh-TW" sz="4000" dirty="0"/>
            </a:br>
            <a:r>
              <a:rPr lang="zh-TW" altLang="zh-TW" sz="4000" dirty="0"/>
              <a:t>永不離開祢 求祢吸引我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864.</a:t>
            </a:r>
            <a:r>
              <a:rPr lang="zh-TW" altLang="en-US" sz="1400" b="1" dirty="0">
                <a:latin typeface="+mj-ea"/>
                <a:ea typeface="+mj-ea"/>
              </a:rPr>
              <a:t>我心渴望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936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更多親近祢 我要快跑跟隨 </a:t>
            </a:r>
            <a:br>
              <a:rPr lang="zh-TW" altLang="zh-TW" sz="4000" dirty="0"/>
            </a:br>
            <a:r>
              <a:rPr lang="zh-TW" altLang="zh-TW" sz="4000" dirty="0"/>
              <a:t>緊緊跟隨 在祢同在中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864.</a:t>
            </a:r>
            <a:r>
              <a:rPr lang="zh-TW" altLang="en-US" sz="1400" b="1" dirty="0">
                <a:latin typeface="+mj-ea"/>
                <a:ea typeface="+mj-ea"/>
              </a:rPr>
              <a:t>我心渴望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936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有生命泉源湧流</a:t>
            </a:r>
            <a:br>
              <a:rPr lang="en-US" altLang="zh-TW" sz="4000"/>
            </a:br>
            <a:r>
              <a:rPr lang="zh-TW" altLang="zh-TW" sz="4000"/>
              <a:t>在</a:t>
            </a:r>
            <a:r>
              <a:rPr lang="zh-TW" altLang="zh-TW" sz="4000" dirty="0"/>
              <a:t>這泉源 我歡然取水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864.</a:t>
            </a:r>
            <a:r>
              <a:rPr lang="zh-TW" altLang="en-US" sz="1400" b="1" dirty="0">
                <a:latin typeface="+mj-ea"/>
                <a:ea typeface="+mj-ea"/>
              </a:rPr>
              <a:t>我心渴望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110780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321</TotalTime>
  <Words>179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我心渴望 進入祢的同在  活水江河來湧流 </vt:lpstr>
      <vt:lpstr>我心渴望 進入祢的同在  聖靈恩雨澆灌我心</vt:lpstr>
      <vt:lpstr>※求祢充滿我 改變我生命 我要更多像祢 更多愛祢 使我得見祢的榮耀</vt:lpstr>
      <vt:lpstr>更深認識祢 保守我的心  永不離開祢 求祢吸引我 </vt:lpstr>
      <vt:lpstr>更多親近祢 我要快跑跟隨  緊緊跟隨 在祢同在中</vt:lpstr>
      <vt:lpstr>有生命泉源湧流 在這泉源 我歡然取水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147</cp:revision>
  <dcterms:created xsi:type="dcterms:W3CDTF">2020-03-03T07:14:47Z</dcterms:created>
  <dcterms:modified xsi:type="dcterms:W3CDTF">2021-09-01T04:49:27Z</dcterms:modified>
</cp:coreProperties>
</file>