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866" r:id="rId2"/>
    <p:sldId id="867" r:id="rId3"/>
    <p:sldId id="868" r:id="rId4"/>
    <p:sldId id="869" r:id="rId5"/>
    <p:sldId id="870" r:id="rId6"/>
    <p:sldId id="871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國度屬於祢 一切權能 </a:t>
            </a:r>
            <a:br>
              <a:rPr lang="en-US" altLang="zh-TW" sz="4000" dirty="0"/>
            </a:br>
            <a:r>
              <a:rPr lang="zh-TW" altLang="zh-TW" sz="4000" dirty="0"/>
              <a:t>一切榮耀永遠屬於袮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865.</a:t>
            </a:r>
            <a:r>
              <a:rPr lang="zh-TW" altLang="en-US" sz="1400" b="1" dirty="0">
                <a:latin typeface="+mj-ea"/>
                <a:ea typeface="+mj-ea"/>
              </a:rPr>
              <a:t>國度屬於祢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0110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天地都要跪拜 因祢奇妙聖名 </a:t>
            </a:r>
            <a:br>
              <a:rPr lang="zh-TW" altLang="zh-TW" sz="4000" dirty="0"/>
            </a:br>
            <a:r>
              <a:rPr lang="zh-TW" altLang="zh-TW" sz="4000" dirty="0"/>
              <a:t>天堂門打開 死亡不再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865.</a:t>
            </a:r>
            <a:r>
              <a:rPr lang="zh-TW" altLang="en-US" sz="1400" b="1" dirty="0">
                <a:latin typeface="+mj-ea"/>
                <a:ea typeface="+mj-ea"/>
              </a:rPr>
              <a:t>國度屬於祢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836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一切榮耀永遠屬於袮</a:t>
            </a:r>
            <a:br>
              <a:rPr lang="en-US" altLang="zh-TW" sz="4000" dirty="0"/>
            </a:br>
            <a:r>
              <a:rPr lang="zh-TW" altLang="zh-TW" sz="4000" dirty="0"/>
              <a:t>沒有人能阻擋 祢名充滿能力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865.</a:t>
            </a:r>
            <a:r>
              <a:rPr lang="zh-TW" altLang="en-US" sz="1400" b="1" dirty="0">
                <a:latin typeface="+mj-ea"/>
                <a:ea typeface="+mj-ea"/>
              </a:rPr>
              <a:t>國度屬於祢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8367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萬王之王 全地都揚聲歌唱</a:t>
            </a:r>
            <a:r>
              <a:rPr lang="zh-TW" altLang="en-US" sz="4000" dirty="0"/>
              <a:t> </a:t>
            </a:r>
            <a:r>
              <a:rPr lang="zh-TW" altLang="zh-TW" sz="4000" dirty="0"/>
              <a:t>永恆的上帝</a:t>
            </a:r>
            <a:r>
              <a:rPr lang="en-US" altLang="zh-TW" sz="4000" dirty="0"/>
              <a:t> </a:t>
            </a:r>
            <a:r>
              <a:rPr lang="en-US" altLang="zh-TW" sz="3600" dirty="0"/>
              <a:t>You are wonderful You are wonderful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865.</a:t>
            </a:r>
            <a:r>
              <a:rPr lang="zh-TW" altLang="en-US" sz="1400" b="1" dirty="0">
                <a:latin typeface="+mj-ea"/>
                <a:ea typeface="+mj-ea"/>
              </a:rPr>
              <a:t>國度屬於祢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8367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讓全地歡唱 來讚美祢</a:t>
            </a:r>
            <a:r>
              <a:rPr lang="en-US" altLang="zh-TW" sz="4000" dirty="0"/>
              <a:t> </a:t>
            </a:r>
            <a:br>
              <a:rPr lang="zh-TW" altLang="zh-TW" sz="4000" dirty="0"/>
            </a:br>
            <a:r>
              <a:rPr lang="zh-TW" altLang="zh-TW" sz="4000" dirty="0"/>
              <a:t>上帝直到永遠 光照大地 因為祢奇妙聖名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865.</a:t>
            </a:r>
            <a:r>
              <a:rPr lang="zh-TW" altLang="en-US" sz="1400" b="1" dirty="0">
                <a:latin typeface="+mj-ea"/>
                <a:ea typeface="+mj-ea"/>
              </a:rPr>
              <a:t>國度屬於祢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836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因為榮耀屬於祢 榮耀屬於祢 </a:t>
            </a:r>
            <a:br>
              <a:rPr lang="zh-TW" altLang="zh-TW" sz="4000" dirty="0"/>
            </a:br>
            <a:r>
              <a:rPr lang="zh-TW" altLang="zh-TW" sz="4000" dirty="0"/>
              <a:t>上帝直到永遠 榮耀屬於祢</a:t>
            </a:r>
            <a:r>
              <a:rPr lang="en-US" altLang="zh-TW" sz="4000"/>
              <a:t>x2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865.</a:t>
            </a:r>
            <a:r>
              <a:rPr lang="zh-TW" altLang="en-US" sz="1400" b="1" dirty="0">
                <a:latin typeface="+mj-ea"/>
                <a:ea typeface="+mj-ea"/>
              </a:rPr>
              <a:t>國度屬於祢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4836790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323</TotalTime>
  <Words>156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1.國度屬於祢 一切權能  一切榮耀永遠屬於袮</vt:lpstr>
      <vt:lpstr>天地都要跪拜 因祢奇妙聖名  天堂門打開 死亡不再</vt:lpstr>
      <vt:lpstr>一切榮耀永遠屬於袮 沒有人能阻擋 祢名充滿能力</vt:lpstr>
      <vt:lpstr>2.萬王之王 全地都揚聲歌唱 永恆的上帝 You are wonderful You are wonderful</vt:lpstr>
      <vt:lpstr>※讓全地歡唱 來讚美祢  上帝直到永遠 光照大地 因為祢奇妙聖名</vt:lpstr>
      <vt:lpstr>因為榮耀屬於祢 榮耀屬於祢  上帝直到永遠 榮耀屬於祢x2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149</cp:revision>
  <dcterms:created xsi:type="dcterms:W3CDTF">2020-03-03T07:14:47Z</dcterms:created>
  <dcterms:modified xsi:type="dcterms:W3CDTF">2021-09-01T04:49:44Z</dcterms:modified>
</cp:coreProperties>
</file>