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71" r:id="rId2"/>
    <p:sldId id="872" r:id="rId3"/>
    <p:sldId id="873" r:id="rId4"/>
    <p:sldId id="874" r:id="rId5"/>
    <p:sldId id="875" r:id="rId6"/>
    <p:sldId id="87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我們聚集要見祢的榮耀</a:t>
            </a:r>
            <a:br>
              <a:rPr lang="zh-TW" altLang="zh-TW" sz="4000" dirty="0"/>
            </a:br>
            <a:r>
              <a:rPr lang="zh-TW" altLang="zh-TW" sz="4000" dirty="0"/>
              <a:t>我們期待聖靈來運行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我在這裡呼求 等候祢的榮面</a:t>
            </a:r>
            <a:br>
              <a:rPr lang="zh-TW" altLang="zh-TW" sz="4000" dirty="0"/>
            </a:br>
            <a:r>
              <a:rPr lang="zh-TW" altLang="zh-TW" sz="4000" dirty="0"/>
              <a:t>聖靈求提升我們 看見祢榮耀國度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我在這裡呼求 渴望見祢的手</a:t>
            </a:r>
            <a:br>
              <a:rPr lang="zh-TW" altLang="zh-TW" sz="4000" dirty="0"/>
            </a:br>
            <a:r>
              <a:rPr lang="zh-TW" altLang="zh-TW" sz="4000" dirty="0"/>
              <a:t>聖靈求激動教會 復興祢的作為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屬靈的疾風吹來 甦醒神的百姓</a:t>
            </a:r>
            <a:br>
              <a:rPr lang="zh-TW" altLang="zh-TW" sz="4000" dirty="0"/>
            </a:br>
            <a:r>
              <a:rPr lang="zh-TW" altLang="zh-TW" sz="4000" dirty="0"/>
              <a:t>起來站在位上 為祢發光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屬靈的疾風吹來 掀起復興浪潮</a:t>
            </a:r>
            <a:br>
              <a:rPr lang="zh-TW" altLang="zh-TW" sz="4000" dirty="0"/>
            </a:br>
            <a:r>
              <a:rPr lang="zh-TW" altLang="zh-TW" sz="4000" dirty="0"/>
              <a:t>彰顯神的榮耀 翻轉世代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打開天上的門 釋放能力亮光</a:t>
            </a:r>
            <a:br>
              <a:rPr lang="zh-TW" altLang="zh-TW" sz="4000"/>
            </a:br>
            <a:r>
              <a:rPr lang="zh-TW" altLang="zh-TW" sz="4000"/>
              <a:t>顯明祢的心意 得著這世代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866.</a:t>
            </a:r>
            <a:r>
              <a:rPr lang="zh-TW" altLang="en-US" sz="1400" b="1" dirty="0">
                <a:latin typeface="+mj-ea"/>
                <a:ea typeface="+mj-ea"/>
              </a:rPr>
              <a:t>屬靈的疾風吹來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006958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324</TotalTime>
  <Words>203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1.我們聚集要見祢的榮耀 我們期待聖靈來運行</vt:lpstr>
      <vt:lpstr>2.我在這裡呼求 等候祢的榮面 聖靈求提升我們 看見祢榮耀國度</vt:lpstr>
      <vt:lpstr>我在這裡呼求 渴望見祢的手 聖靈求激動教會 復興祢的作為</vt:lpstr>
      <vt:lpstr>※屬靈的疾風吹來 甦醒神的百姓 起來站在位上 為祢發光</vt:lpstr>
      <vt:lpstr>屬靈的疾風吹來 掀起復興浪潮 彰顯神的榮耀 翻轉世代</vt:lpstr>
      <vt:lpstr>§ 打開天上的門 釋放能力亮光 顯明祢的心意 得著這世代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150</cp:revision>
  <dcterms:created xsi:type="dcterms:W3CDTF">2020-03-03T07:14:47Z</dcterms:created>
  <dcterms:modified xsi:type="dcterms:W3CDTF">2021-09-01T04:50:01Z</dcterms:modified>
</cp:coreProperties>
</file>