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76" r:id="rId2"/>
    <p:sldId id="877" r:id="rId3"/>
    <p:sldId id="878" r:id="rId4"/>
    <p:sldId id="87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偉大奇妙神 宇宙創造主</a:t>
            </a:r>
            <a:r>
              <a:rPr lang="zh-TW" altLang="en-US" sz="4000" dirty="0"/>
              <a:t> </a:t>
            </a:r>
            <a:r>
              <a:rPr lang="zh-TW" altLang="zh-TW" sz="4000" dirty="0"/>
              <a:t>在祢眼裡</a:t>
            </a:r>
            <a:br>
              <a:rPr lang="en-US" altLang="zh-TW" sz="4000" dirty="0"/>
            </a:br>
            <a:r>
              <a:rPr lang="zh-TW" altLang="zh-TW" sz="4000" dirty="0"/>
              <a:t>萬國只像小水滴</a:t>
            </a:r>
            <a:r>
              <a:rPr lang="zh-TW" altLang="en-US" sz="4000" dirty="0"/>
              <a:t> </a:t>
            </a:r>
            <a:r>
              <a:rPr lang="zh-TW" altLang="zh-TW" sz="4000" dirty="0"/>
              <a:t>無人與祢相比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867.</a:t>
            </a:r>
            <a:r>
              <a:rPr lang="zh-TW" altLang="en-US" sz="1400" b="1" dirty="0">
                <a:latin typeface="+mj-ea"/>
                <a:ea typeface="+mj-ea"/>
              </a:rPr>
              <a:t>主祢真偉大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主祢真偉大 </a:t>
            </a:r>
            <a:r>
              <a:rPr lang="en-US" altLang="zh-TW" sz="4000" dirty="0"/>
              <a:t>How awesome You are</a:t>
            </a:r>
            <a:r>
              <a:rPr lang="zh-TW" altLang="en-US" sz="4000" dirty="0"/>
              <a:t> </a:t>
            </a:r>
            <a:r>
              <a:rPr lang="en-US" altLang="zh-TW" sz="4000" dirty="0"/>
              <a:t>X2</a:t>
            </a:r>
            <a:br>
              <a:rPr lang="zh-TW" altLang="zh-TW" sz="4000" dirty="0"/>
            </a:br>
            <a:r>
              <a:rPr lang="zh-TW" altLang="zh-TW" sz="4000" dirty="0"/>
              <a:t>深深愛我 捧我在祢手心中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867.</a:t>
            </a:r>
            <a:r>
              <a:rPr lang="zh-TW" altLang="en-US" sz="1400" b="1" dirty="0">
                <a:latin typeface="+mj-ea"/>
                <a:ea typeface="+mj-ea"/>
              </a:rPr>
              <a:t>主祢真偉大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68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主祢真偉大 </a:t>
            </a:r>
            <a:r>
              <a:rPr lang="en-US" altLang="zh-TW" sz="4000" dirty="0"/>
              <a:t>How awesome you are</a:t>
            </a:r>
            <a:r>
              <a:rPr lang="zh-TW" altLang="en-US" sz="4000" dirty="0"/>
              <a:t> </a:t>
            </a:r>
            <a:r>
              <a:rPr lang="en-US" altLang="zh-TW" sz="4000" dirty="0"/>
              <a:t>X2</a:t>
            </a:r>
            <a:br>
              <a:rPr lang="zh-TW" altLang="zh-TW" sz="4000" dirty="0"/>
            </a:br>
            <a:r>
              <a:rPr lang="zh-TW" altLang="zh-TW" sz="4000" dirty="0"/>
              <a:t>永恆的主 唯一的主上帝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867.</a:t>
            </a:r>
            <a:r>
              <a:rPr lang="zh-TW" altLang="en-US" sz="1400" b="1" dirty="0">
                <a:latin typeface="+mj-ea"/>
                <a:ea typeface="+mj-ea"/>
              </a:rPr>
              <a:t>主祢真偉大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68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偉大奇妙神 宇宙創造主</a:t>
            </a:r>
            <a:br>
              <a:rPr lang="zh-TW" altLang="zh-TW" sz="4000" dirty="0"/>
            </a:br>
            <a:r>
              <a:rPr lang="zh-TW" altLang="zh-TW" sz="4000" dirty="0"/>
              <a:t>創世之前 為我定完美計畫</a:t>
            </a:r>
            <a:r>
              <a:rPr lang="zh-TW" altLang="en-US" sz="4000" dirty="0"/>
              <a:t> </a:t>
            </a:r>
            <a:r>
              <a:rPr lang="zh-TW" altLang="zh-TW" sz="4000" dirty="0"/>
              <a:t>我一生敬拜祢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867.</a:t>
            </a:r>
            <a:r>
              <a:rPr lang="zh-TW" altLang="en-US" sz="1400" b="1" dirty="0">
                <a:latin typeface="+mj-ea"/>
                <a:ea typeface="+mj-ea"/>
              </a:rPr>
              <a:t>主祢真偉大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688845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326</TotalTime>
  <Words>124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偉大奇妙神 宇宙創造主 在祢眼裡 萬國只像小水滴 無人與祢相比</vt:lpstr>
      <vt:lpstr>※主祢真偉大 How awesome You are X2 深深愛我 捧我在祢手心中</vt:lpstr>
      <vt:lpstr>主祢真偉大 How awesome you are X2 永恆的主 唯一的主上帝</vt:lpstr>
      <vt:lpstr>§ 偉大奇妙神 宇宙創造主 創世之前 為我定完美計畫 我一生敬拜祢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151</cp:revision>
  <dcterms:created xsi:type="dcterms:W3CDTF">2020-03-03T07:14:47Z</dcterms:created>
  <dcterms:modified xsi:type="dcterms:W3CDTF">2021-09-01T04:50:16Z</dcterms:modified>
</cp:coreProperties>
</file>