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79" r:id="rId2"/>
    <p:sldId id="880" r:id="rId3"/>
    <p:sldId id="881" r:id="rId4"/>
    <p:sldId id="882" r:id="rId5"/>
    <p:sldId id="883" r:id="rId6"/>
    <p:sldId id="88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祢呼召我 離開本地 我舒適的地方 </a:t>
            </a:r>
            <a:br>
              <a:rPr lang="zh-TW" altLang="zh-TW" sz="4000" dirty="0"/>
            </a:br>
            <a:r>
              <a:rPr lang="zh-TW" altLang="zh-TW" sz="4000" dirty="0"/>
              <a:t>心中會軟弱 雙腳會顫抖 但祢賜我力量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688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我的生命 獻上在這祭壇上 </a:t>
            </a:r>
            <a:br>
              <a:rPr lang="zh-TW" altLang="zh-TW" sz="4000" dirty="0"/>
            </a:br>
            <a:r>
              <a:rPr lang="zh-TW" altLang="zh-TW" sz="4000" dirty="0"/>
              <a:t>預備自己 被祢擴張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020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祢的帶領 總是超乎我想像 </a:t>
            </a:r>
            <a:br>
              <a:rPr lang="zh-TW" altLang="zh-TW" sz="4000" dirty="0"/>
            </a:br>
            <a:r>
              <a:rPr lang="zh-TW" altLang="zh-TW" sz="4000" dirty="0"/>
              <a:t>我願順服 我願降服於祢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020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成為祝福 我願意獻上我生命 </a:t>
            </a:r>
            <a:br>
              <a:rPr lang="zh-TW" altLang="zh-TW" sz="4000" dirty="0"/>
            </a:br>
            <a:r>
              <a:rPr lang="zh-TW" altLang="zh-TW" sz="4000" dirty="0"/>
              <a:t>願祢滿足 我願意跟隨祢腳步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020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成為祝福 我要一生頌讚祢名 </a:t>
            </a:r>
            <a:br>
              <a:rPr lang="zh-TW" altLang="zh-TW" sz="4000" dirty="0"/>
            </a:br>
            <a:r>
              <a:rPr lang="zh-TW" altLang="zh-TW" sz="4000" dirty="0"/>
              <a:t>我願獻上所有 毫無保留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020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讓</a:t>
            </a:r>
            <a:r>
              <a:rPr lang="zh-TW" altLang="zh-TW" sz="4000" dirty="0"/>
              <a:t>那地因我順服而得福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868.</a:t>
            </a:r>
            <a:r>
              <a:rPr lang="zh-TW" altLang="en-US" sz="1400" b="1" dirty="0">
                <a:latin typeface="+mj-ea"/>
                <a:ea typeface="+mj-ea"/>
              </a:rPr>
              <a:t>成為祝福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147957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327</TotalTime>
  <Words>151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祢呼召我 離開本地 我舒適的地方  心中會軟弱 雙腳會顫抖 但祢賜我力量</vt:lpstr>
      <vt:lpstr>我的生命 獻上在這祭壇上  預備自己 被祢擴張 </vt:lpstr>
      <vt:lpstr>祢的帶領 總是超乎我想像  我願順服 我願降服於祢</vt:lpstr>
      <vt:lpstr>※成為祝福 我願意獻上我生命  願祢滿足 我願意跟隨祢腳步 </vt:lpstr>
      <vt:lpstr>成為祝福 我要一生頌讚祢名  我願獻上所有 毫無保留</vt:lpstr>
      <vt:lpstr>讓那地因我順服而得福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152</cp:revision>
  <dcterms:created xsi:type="dcterms:W3CDTF">2020-03-03T07:14:47Z</dcterms:created>
  <dcterms:modified xsi:type="dcterms:W3CDTF">2021-09-01T04:50:37Z</dcterms:modified>
</cp:coreProperties>
</file>