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884" r:id="rId2"/>
    <p:sldId id="885" r:id="rId3"/>
    <p:sldId id="886" r:id="rId4"/>
    <p:sldId id="887" r:id="rId5"/>
    <p:sldId id="888" r:id="rId6"/>
    <p:sldId id="889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 祢是配得</a:t>
            </a:r>
            <a:br>
              <a:rPr lang="en-US" altLang="zh-TW" sz="4000" dirty="0"/>
            </a:br>
            <a:r>
              <a:rPr lang="zh-TW" altLang="zh-TW" sz="4000" dirty="0"/>
              <a:t>配得一切尊崇讚美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869.</a:t>
            </a:r>
            <a:r>
              <a:rPr lang="zh-TW" altLang="en-US" sz="1400" b="1" dirty="0">
                <a:latin typeface="+mj-ea"/>
                <a:ea typeface="+mj-ea"/>
              </a:rPr>
              <a:t>祢是配得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147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從昨日 今日到永遠 </a:t>
            </a:r>
            <a:br>
              <a:rPr lang="zh-TW" altLang="zh-TW" sz="4000" dirty="0"/>
            </a:br>
            <a:r>
              <a:rPr lang="zh-TW" altLang="zh-TW" sz="4000" dirty="0"/>
              <a:t>祢永不改變 獨一真神</a:t>
            </a:r>
            <a:r>
              <a:rPr lang="en-US" altLang="zh-TW" sz="4000" dirty="0"/>
              <a:t> 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869.</a:t>
            </a:r>
            <a:r>
              <a:rPr lang="zh-TW" altLang="en-US" sz="1400" b="1" dirty="0">
                <a:latin typeface="+mj-ea"/>
                <a:ea typeface="+mj-ea"/>
              </a:rPr>
              <a:t>祢是配得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76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 祢是配得</a:t>
            </a:r>
            <a:br>
              <a:rPr lang="en-US" altLang="zh-TW" sz="4000" dirty="0"/>
            </a:br>
            <a:r>
              <a:rPr lang="zh-TW" altLang="zh-TW" sz="4000" dirty="0"/>
              <a:t>配得一切尊崇讚美</a:t>
            </a:r>
            <a:r>
              <a:rPr lang="en-US" altLang="zh-TW" sz="4000" dirty="0"/>
              <a:t> 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869.</a:t>
            </a:r>
            <a:r>
              <a:rPr lang="zh-TW" altLang="en-US" sz="1400" b="1" dirty="0">
                <a:latin typeface="+mj-ea"/>
                <a:ea typeface="+mj-ea"/>
              </a:rPr>
              <a:t>祢是配得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76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願萬國萬民和萬邦 </a:t>
            </a:r>
            <a:br>
              <a:rPr lang="zh-TW" altLang="zh-TW" sz="4000" dirty="0"/>
            </a:br>
            <a:r>
              <a:rPr lang="zh-TW" altLang="zh-TW" sz="4000" dirty="0"/>
              <a:t>圍繞祢寶座前敬拜祢</a:t>
            </a:r>
            <a:r>
              <a:rPr lang="en-US" altLang="zh-TW" sz="4000" dirty="0"/>
              <a:t> 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869.</a:t>
            </a:r>
            <a:r>
              <a:rPr lang="zh-TW" altLang="en-US" sz="1400" b="1" dirty="0">
                <a:latin typeface="+mj-ea"/>
                <a:ea typeface="+mj-ea"/>
              </a:rPr>
              <a:t>祢是配得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76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何等美麗 和平君王</a:t>
            </a:r>
            <a:br>
              <a:rPr lang="en-US" altLang="zh-TW" sz="4000" dirty="0"/>
            </a:br>
            <a:r>
              <a:rPr lang="zh-TW" altLang="zh-TW" sz="4000" dirty="0"/>
              <a:t>我敬拜祢 降服於祢</a:t>
            </a:r>
            <a:r>
              <a:rPr lang="en-US" altLang="zh-TW" sz="4000" dirty="0"/>
              <a:t> 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869.</a:t>
            </a:r>
            <a:r>
              <a:rPr lang="zh-TW" altLang="en-US" sz="1400" b="1" dirty="0">
                <a:latin typeface="+mj-ea"/>
                <a:ea typeface="+mj-ea"/>
              </a:rPr>
              <a:t>祢是配得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76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主祢榮耀充滿在全地</a:t>
            </a:r>
            <a:br>
              <a:rPr lang="en-US" altLang="zh-TW" sz="4000"/>
            </a:br>
            <a:r>
              <a:rPr lang="zh-TW" altLang="zh-TW" sz="4000"/>
              <a:t>直到</a:t>
            </a:r>
            <a:r>
              <a:rPr lang="zh-TW" altLang="zh-TW" sz="4000" dirty="0"/>
              <a:t>永遠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869.</a:t>
            </a:r>
            <a:r>
              <a:rPr lang="zh-TW" altLang="en-US" sz="1400" b="1" dirty="0">
                <a:latin typeface="+mj-ea"/>
                <a:ea typeface="+mj-ea"/>
              </a:rPr>
              <a:t>祢是配得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0637098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328</TotalTime>
  <Words>142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耶穌 祢是配得 配得一切尊崇讚美</vt:lpstr>
      <vt:lpstr>從昨日 今日到永遠  祢永不改變 獨一真神 </vt:lpstr>
      <vt:lpstr>耶穌 祢是配得 配得一切尊崇讚美 </vt:lpstr>
      <vt:lpstr>願萬國萬民和萬邦  圍繞祢寶座前敬拜祢 </vt:lpstr>
      <vt:lpstr>※何等美麗 和平君王 我敬拜祢 降服於祢 </vt:lpstr>
      <vt:lpstr>主祢榮耀充滿在全地 直到永遠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153</cp:revision>
  <dcterms:created xsi:type="dcterms:W3CDTF">2020-03-03T07:14:47Z</dcterms:created>
  <dcterms:modified xsi:type="dcterms:W3CDTF">2021-09-01T04:50:56Z</dcterms:modified>
</cp:coreProperties>
</file>