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889" r:id="rId2"/>
    <p:sldId id="890" r:id="rId3"/>
    <p:sldId id="891" r:id="rId4"/>
    <p:sldId id="892" r:id="rId5"/>
    <p:sldId id="893" r:id="rId6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我呼求祢 我主</a:t>
            </a:r>
            <a:br>
              <a:rPr lang="zh-TW" altLang="zh-TW" sz="4000" dirty="0"/>
            </a:br>
            <a:r>
              <a:rPr lang="zh-TW" altLang="zh-TW" sz="4000" dirty="0"/>
              <a:t>渴望祢 側耳聽我的呼籲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870.</a:t>
            </a:r>
            <a:r>
              <a:rPr lang="zh-TW" altLang="en-US" sz="1400" b="1" dirty="0">
                <a:latin typeface="+mj-ea"/>
                <a:ea typeface="+mj-ea"/>
              </a:rPr>
              <a:t>永遠與我同在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B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50637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祢顯出 祢何等奇妙的慈愛</a:t>
            </a:r>
            <a:br>
              <a:rPr lang="zh-TW" altLang="zh-TW" sz="4000" dirty="0"/>
            </a:br>
            <a:r>
              <a:rPr lang="zh-TW" altLang="zh-TW" sz="4000" dirty="0"/>
              <a:t>使投靠祢的人 得著安全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870.</a:t>
            </a:r>
            <a:r>
              <a:rPr lang="zh-TW" altLang="en-US" sz="1400" b="1" dirty="0">
                <a:latin typeface="+mj-ea"/>
                <a:ea typeface="+mj-ea"/>
              </a:rPr>
              <a:t>永遠與我同在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B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1307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耶和華 祢是我的主</a:t>
            </a:r>
            <a:br>
              <a:rPr lang="zh-TW" altLang="zh-TW" sz="4000" dirty="0"/>
            </a:br>
            <a:r>
              <a:rPr lang="zh-TW" altLang="zh-TW" sz="4000" dirty="0"/>
              <a:t>信實的主 守護著 我的每一步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870.</a:t>
            </a:r>
            <a:r>
              <a:rPr lang="zh-TW" altLang="en-US" sz="1400" b="1" dirty="0">
                <a:latin typeface="+mj-ea"/>
                <a:ea typeface="+mj-ea"/>
              </a:rPr>
              <a:t>永遠與我同在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B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1307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祢的愛充滿了我的心</a:t>
            </a:r>
            <a:br>
              <a:rPr lang="en-US" altLang="zh-TW" sz="4000" dirty="0"/>
            </a:br>
            <a:r>
              <a:rPr lang="zh-TW" altLang="zh-TW" sz="4000" dirty="0"/>
              <a:t>將我隱藏在祢翅膀下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870.</a:t>
            </a:r>
            <a:r>
              <a:rPr lang="zh-TW" altLang="en-US" sz="1400" b="1" dirty="0">
                <a:latin typeface="+mj-ea"/>
                <a:ea typeface="+mj-ea"/>
              </a:rPr>
              <a:t>永遠與我同在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B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1307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/>
              <a:t>我</a:t>
            </a:r>
            <a:r>
              <a:rPr lang="zh-TW" altLang="zh-TW" sz="4000" dirty="0"/>
              <a:t>相信 祢永遠與我同在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870.</a:t>
            </a:r>
            <a:r>
              <a:rPr lang="zh-TW" altLang="en-US" sz="1400" b="1" dirty="0">
                <a:latin typeface="+mj-ea"/>
                <a:ea typeface="+mj-ea"/>
              </a:rPr>
              <a:t>永遠與我同在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B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91510025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329</TotalTime>
  <Words>132</Words>
  <Application>Microsoft Office PowerPoint</Application>
  <PresentationFormat>如螢幕大小 (16:9)</PresentationFormat>
  <Paragraphs>10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微軟正黑體</vt:lpstr>
      <vt:lpstr>Arial</vt:lpstr>
      <vt:lpstr>Calibri</vt:lpstr>
      <vt:lpstr>Times New Roman</vt:lpstr>
      <vt:lpstr>敬拜</vt:lpstr>
      <vt:lpstr>我呼求祢 我主 渴望祢 側耳聽我的呼籲</vt:lpstr>
      <vt:lpstr>祢顯出 祢何等奇妙的慈愛 使投靠祢的人 得著安全</vt:lpstr>
      <vt:lpstr>※耶和華 祢是我的主 信實的主 守護著 我的每一步</vt:lpstr>
      <vt:lpstr>祢的愛充滿了我的心 將我隱藏在祢翅膀下</vt:lpstr>
      <vt:lpstr>我相信 祢永遠與我同在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154</cp:revision>
  <dcterms:created xsi:type="dcterms:W3CDTF">2020-03-03T07:14:47Z</dcterms:created>
  <dcterms:modified xsi:type="dcterms:W3CDTF">2021-09-01T04:51:12Z</dcterms:modified>
</cp:coreProperties>
</file>