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893" r:id="rId2"/>
    <p:sldId id="894" r:id="rId3"/>
    <p:sldId id="895" r:id="rId4"/>
    <p:sldId id="896" r:id="rId5"/>
    <p:sldId id="897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聖潔耶穌 祢寶座在這裡 </a:t>
            </a:r>
            <a:br>
              <a:rPr lang="zh-TW" altLang="zh-TW" sz="4000" dirty="0"/>
            </a:br>
            <a:r>
              <a:rPr lang="zh-TW" altLang="zh-TW" sz="4000" dirty="0"/>
              <a:t>哈利路亞 祢榮耀在這裡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871.</a:t>
            </a:r>
            <a:r>
              <a:rPr lang="zh-TW" altLang="en-US" sz="1400" b="1" dirty="0">
                <a:latin typeface="+mj-ea"/>
                <a:ea typeface="+mj-ea"/>
              </a:rPr>
              <a:t>君王就在這裡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291510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君王就在這裡 我們歡然獻祭 </a:t>
            </a:r>
            <a:br>
              <a:rPr lang="zh-TW" altLang="zh-TW" sz="4000" dirty="0"/>
            </a:br>
            <a:r>
              <a:rPr lang="zh-TW" altLang="zh-TW" sz="4000" dirty="0"/>
              <a:t>擁戴祢為王 榮耀都歸於祢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871.</a:t>
            </a:r>
            <a:r>
              <a:rPr lang="zh-TW" altLang="en-US" sz="1400" b="1" dirty="0">
                <a:latin typeface="+mj-ea"/>
                <a:ea typeface="+mj-ea"/>
              </a:rPr>
              <a:t>君王就在這裡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75839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君王就在這裡 大能彰顯這地 </a:t>
            </a:r>
            <a:br>
              <a:rPr lang="zh-TW" altLang="zh-TW" sz="4000" dirty="0"/>
            </a:br>
            <a:r>
              <a:rPr lang="zh-TW" altLang="zh-TW" sz="4000" dirty="0"/>
              <a:t>和散那歸於至高神主耶穌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871.</a:t>
            </a:r>
            <a:r>
              <a:rPr lang="zh-TW" altLang="en-US" sz="1400" b="1" dirty="0">
                <a:latin typeface="+mj-ea"/>
                <a:ea typeface="+mj-ea"/>
              </a:rPr>
              <a:t>君王就在這裡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7583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更多更多來高舉祢的名</a:t>
            </a:r>
            <a:br>
              <a:rPr lang="zh-TW" altLang="zh-TW" sz="4000" dirty="0"/>
            </a:br>
            <a:r>
              <a:rPr lang="zh-TW" altLang="zh-TW" sz="4000" dirty="0"/>
              <a:t>更多更多來呼喊祢的名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871.</a:t>
            </a:r>
            <a:r>
              <a:rPr lang="zh-TW" altLang="en-US" sz="1400" b="1" dirty="0">
                <a:latin typeface="+mj-ea"/>
                <a:ea typeface="+mj-ea"/>
              </a:rPr>
              <a:t>君王就在這裡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758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更多更多來承認祢是主 </a:t>
            </a:r>
            <a:br>
              <a:rPr lang="zh-TW" altLang="zh-TW" sz="4000"/>
            </a:br>
            <a:r>
              <a:rPr lang="zh-TW" altLang="zh-TW" sz="4000"/>
              <a:t>直到那日 我再見祢的面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871.</a:t>
            </a:r>
            <a:r>
              <a:rPr lang="zh-TW" altLang="en-US" sz="1400" b="1" dirty="0">
                <a:latin typeface="+mj-ea"/>
                <a:ea typeface="+mj-ea"/>
              </a:rPr>
              <a:t>君王就在這裡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Bb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9758397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330</TotalTime>
  <Words>150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聖潔耶穌 祢寶座在這裡  哈利路亞 祢榮耀在這裡</vt:lpstr>
      <vt:lpstr>※君王就在這裡 我們歡然獻祭  擁戴祢為王 榮耀都歸於祢</vt:lpstr>
      <vt:lpstr>君王就在這裡 大能彰顯這地  和散那歸於至高神主耶穌</vt:lpstr>
      <vt:lpstr>§ 更多更多來高舉祢的名 更多更多來呼喊祢的名</vt:lpstr>
      <vt:lpstr>更多更多來承認祢是主  直到那日 我再見祢的面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155</cp:revision>
  <dcterms:created xsi:type="dcterms:W3CDTF">2020-03-03T07:14:47Z</dcterms:created>
  <dcterms:modified xsi:type="dcterms:W3CDTF">2021-09-01T04:51:31Z</dcterms:modified>
</cp:coreProperties>
</file>