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97" r:id="rId2"/>
    <p:sldId id="898" r:id="rId3"/>
    <p:sldId id="899" r:id="rId4"/>
    <p:sldId id="900" r:id="rId5"/>
    <p:sldId id="901" r:id="rId6"/>
    <p:sldId id="90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祢全然的愛我 最真實的我</a:t>
            </a:r>
            <a:br>
              <a:rPr lang="zh-TW" altLang="zh-TW" sz="4000" dirty="0"/>
            </a:br>
            <a:r>
              <a:rPr lang="zh-TW" altLang="zh-TW" sz="4000" dirty="0"/>
              <a:t>祢全然接納我 即或我軟弱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872. Just as I am </a:t>
            </a:r>
            <a:r>
              <a:rPr lang="zh-TW" altLang="en-US" sz="1400" b="1" dirty="0">
                <a:latin typeface="+mj-ea"/>
                <a:ea typeface="+mj-ea"/>
              </a:rPr>
              <a:t>最真實的我</a:t>
            </a:r>
            <a:r>
              <a:rPr lang="en-US" altLang="zh-TW" sz="1400" b="1" dirty="0">
                <a:latin typeface="+mj-ea"/>
                <a:ea typeface="+mj-ea"/>
              </a:rPr>
              <a:t>-J-US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58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生命中的每一步 有祢豐盛恩典</a:t>
            </a:r>
            <a:br>
              <a:rPr lang="zh-TW" altLang="zh-TW" sz="4000" dirty="0"/>
            </a:br>
            <a:r>
              <a:rPr lang="zh-TW" altLang="zh-TW" sz="4000" dirty="0"/>
              <a:t>使我更靠近祢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872. Just as I am </a:t>
            </a:r>
            <a:r>
              <a:rPr lang="zh-TW" altLang="en-US" sz="1400" b="1" dirty="0">
                <a:latin typeface="+mj-ea"/>
                <a:ea typeface="+mj-ea"/>
              </a:rPr>
              <a:t>最真實的我</a:t>
            </a:r>
            <a:r>
              <a:rPr lang="en-US" altLang="zh-TW" sz="1400" b="1" dirty="0">
                <a:latin typeface="+mj-ea"/>
                <a:ea typeface="+mj-ea"/>
              </a:rPr>
              <a:t>-J-US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79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祢全然的愛我 緊緊擁抱我</a:t>
            </a:r>
            <a:br>
              <a:rPr lang="zh-TW" altLang="zh-TW" sz="4000" dirty="0"/>
            </a:br>
            <a:r>
              <a:rPr lang="zh-TW" altLang="zh-TW" sz="4000" dirty="0"/>
              <a:t>祢全然接納我 永不離開我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872. Just as I am </a:t>
            </a:r>
            <a:r>
              <a:rPr lang="zh-TW" altLang="en-US" sz="1400" b="1" dirty="0">
                <a:latin typeface="+mj-ea"/>
                <a:ea typeface="+mj-ea"/>
              </a:rPr>
              <a:t>最真實的我</a:t>
            </a:r>
            <a:r>
              <a:rPr lang="en-US" altLang="zh-TW" sz="1400" b="1" dirty="0">
                <a:latin typeface="+mj-ea"/>
                <a:ea typeface="+mj-ea"/>
              </a:rPr>
              <a:t>-J-US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79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生命中的每一步 有祢豐盛恩典</a:t>
            </a:r>
            <a:br>
              <a:rPr lang="zh-TW" altLang="zh-TW" sz="4000" dirty="0"/>
            </a:br>
            <a:r>
              <a:rPr lang="zh-TW" altLang="zh-TW" sz="4000" dirty="0"/>
              <a:t>使我更靠近祢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872. Just as I am </a:t>
            </a:r>
            <a:r>
              <a:rPr lang="zh-TW" altLang="en-US" sz="1400" b="1" dirty="0">
                <a:latin typeface="+mj-ea"/>
                <a:ea typeface="+mj-ea"/>
              </a:rPr>
              <a:t>最真實的我</a:t>
            </a:r>
            <a:r>
              <a:rPr lang="en-US" altLang="zh-TW" sz="1400" b="1" dirty="0">
                <a:latin typeface="+mj-ea"/>
                <a:ea typeface="+mj-ea"/>
              </a:rPr>
              <a:t>-J-US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79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我只想要藏在祢翅膀蔭下</a:t>
            </a:r>
            <a:br>
              <a:rPr lang="zh-TW" altLang="zh-TW" sz="4000" dirty="0"/>
            </a:br>
            <a:r>
              <a:rPr lang="zh-TW" altLang="zh-TW" sz="4000" dirty="0"/>
              <a:t>渴求能更多停留在祢同在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872. Just as I am </a:t>
            </a:r>
            <a:r>
              <a:rPr lang="zh-TW" altLang="en-US" sz="1400" b="1" dirty="0">
                <a:latin typeface="+mj-ea"/>
                <a:ea typeface="+mj-ea"/>
              </a:rPr>
              <a:t>最真實的我</a:t>
            </a:r>
            <a:r>
              <a:rPr lang="en-US" altLang="zh-TW" sz="1400" b="1" dirty="0">
                <a:latin typeface="+mj-ea"/>
                <a:ea typeface="+mj-ea"/>
              </a:rPr>
              <a:t>-J-US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79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生命最大的盼望 就在祢恩典之中</a:t>
            </a:r>
            <a:br>
              <a:rPr lang="zh-TW" altLang="zh-TW" sz="4000"/>
            </a:br>
            <a:r>
              <a:rPr lang="zh-TW" altLang="zh-TW" sz="4000"/>
              <a:t>祢就站立在我的身旁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872. Just as I am </a:t>
            </a:r>
            <a:r>
              <a:rPr lang="zh-TW" altLang="en-US" sz="1400" b="1" dirty="0">
                <a:latin typeface="+mj-ea"/>
                <a:ea typeface="+mj-ea"/>
              </a:rPr>
              <a:t>最真實的我</a:t>
            </a:r>
            <a:r>
              <a:rPr lang="en-US" altLang="zh-TW" sz="1400" b="1" dirty="0">
                <a:latin typeface="+mj-ea"/>
                <a:ea typeface="+mj-ea"/>
              </a:rPr>
              <a:t>-J-US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79051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331</TotalTime>
  <Words>187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1.祢全然的愛我 最真實的我 祢全然接納我 即或我軟弱</vt:lpstr>
      <vt:lpstr>生命中的每一步 有祢豐盛恩典 使我更靠近祢</vt:lpstr>
      <vt:lpstr>2.祢全然的愛我 緊緊擁抱我 祢全然接納我 永不離開我 </vt:lpstr>
      <vt:lpstr>生命中的每一步 有祢豐盛恩典 使我更靠近祢</vt:lpstr>
      <vt:lpstr>※我只想要藏在祢翅膀蔭下 渴求能更多停留在祢同在</vt:lpstr>
      <vt:lpstr>生命最大的盼望 就在祢恩典之中 祢就站立在我的身旁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156</cp:revision>
  <dcterms:created xsi:type="dcterms:W3CDTF">2020-03-03T07:14:47Z</dcterms:created>
  <dcterms:modified xsi:type="dcterms:W3CDTF">2021-09-01T04:52:08Z</dcterms:modified>
</cp:coreProperties>
</file>