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03" r:id="rId2"/>
    <p:sldId id="902" r:id="rId3"/>
    <p:sldId id="904" r:id="rId4"/>
    <p:sldId id="905" r:id="rId5"/>
    <p:sldId id="906" r:id="rId6"/>
    <p:sldId id="907" r:id="rId7"/>
    <p:sldId id="908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當我等候 在過程中</a:t>
            </a:r>
            <a:br>
              <a:rPr lang="en-US" altLang="zh-TW" sz="4000" dirty="0"/>
            </a:br>
            <a:r>
              <a:rPr lang="zh-TW" altLang="zh-TW" sz="4000" dirty="0"/>
              <a:t>祢向我唱出愛的旋律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873.</a:t>
            </a:r>
            <a:r>
              <a:rPr lang="zh-TW" altLang="en-US" sz="1400" b="1" dirty="0">
                <a:latin typeface="+mj-ea"/>
                <a:ea typeface="+mj-ea"/>
              </a:rPr>
              <a:t>好牧人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56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祢應許我 與祢同行</a:t>
            </a:r>
            <a:br>
              <a:rPr lang="en-US" altLang="zh-TW" sz="4000" dirty="0"/>
            </a:br>
            <a:r>
              <a:rPr lang="zh-TW" altLang="zh-TW" sz="4000" dirty="0"/>
              <a:t>是我旅程最終的目的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873.</a:t>
            </a:r>
            <a:r>
              <a:rPr lang="zh-TW" altLang="en-US" sz="1400" b="1" dirty="0">
                <a:latin typeface="+mj-ea"/>
                <a:ea typeface="+mj-ea"/>
              </a:rPr>
              <a:t>好牧人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7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堅固我道路 和我所做的事</a:t>
            </a:r>
            <a:br>
              <a:rPr lang="zh-TW" altLang="zh-TW" sz="4000" dirty="0"/>
            </a:br>
            <a:r>
              <a:rPr lang="zh-TW" altLang="zh-TW" sz="4000" dirty="0"/>
              <a:t>行走在水面上只不過是開始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873.</a:t>
            </a:r>
            <a:r>
              <a:rPr lang="zh-TW" altLang="en-US" sz="1400" b="1" dirty="0">
                <a:latin typeface="+mj-ea"/>
                <a:ea typeface="+mj-ea"/>
              </a:rPr>
              <a:t>好牧人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在眾人面前 祢使我興起</a:t>
            </a:r>
            <a:br>
              <a:rPr lang="zh-TW" altLang="zh-TW" sz="4000" dirty="0"/>
            </a:br>
            <a:r>
              <a:rPr lang="zh-TW" altLang="zh-TW" sz="4000" dirty="0"/>
              <a:t>祢呼召我進入 偉大命定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873.</a:t>
            </a:r>
            <a:r>
              <a:rPr lang="zh-TW" altLang="en-US" sz="1400" b="1" dirty="0">
                <a:latin typeface="+mj-ea"/>
                <a:ea typeface="+mj-ea"/>
              </a:rPr>
              <a:t>好牧人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祢使我抬起頭 超越一切風浪</a:t>
            </a:r>
            <a:br>
              <a:rPr lang="zh-TW" altLang="zh-TW" sz="4000" dirty="0"/>
            </a:br>
            <a:r>
              <a:rPr lang="zh-TW" altLang="zh-TW" sz="4000" dirty="0"/>
              <a:t>祢保守我腳步 當我失去方向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873.</a:t>
            </a:r>
            <a:r>
              <a:rPr lang="zh-TW" altLang="en-US" sz="1400" b="1" dirty="0">
                <a:latin typeface="+mj-ea"/>
                <a:ea typeface="+mj-ea"/>
              </a:rPr>
              <a:t>好牧人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我軟弱時 祢是我心中湧流的力量</a:t>
            </a:r>
            <a:br>
              <a:rPr lang="zh-TW" altLang="zh-TW" sz="4000" dirty="0"/>
            </a:br>
            <a:r>
              <a:rPr lang="zh-TW" altLang="zh-TW" sz="4000" dirty="0"/>
              <a:t>我靈魂的牧者 牽我手 與祢翱翔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873.</a:t>
            </a:r>
            <a:r>
              <a:rPr lang="zh-TW" altLang="en-US" sz="1400" b="1" dirty="0">
                <a:latin typeface="+mj-ea"/>
                <a:ea typeface="+mj-ea"/>
              </a:rPr>
              <a:t>好牧人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喔我好愛祢 我好愛祢</a:t>
            </a:r>
            <a:r>
              <a:rPr lang="zh-TW" altLang="en-US" sz="4000" dirty="0"/>
              <a:t> </a:t>
            </a:r>
            <a:r>
              <a:rPr lang="zh-TW" altLang="zh-TW" sz="4000" dirty="0"/>
              <a:t>祢永遠都不離棄</a:t>
            </a:r>
            <a:br>
              <a:rPr lang="en-US" altLang="zh-TW" sz="4000" dirty="0"/>
            </a:br>
            <a:r>
              <a:rPr lang="zh-TW" altLang="zh-TW" sz="4000" dirty="0"/>
              <a:t>喔我好愛祢 我好愛祢</a:t>
            </a:r>
            <a:r>
              <a:rPr lang="zh-TW" altLang="en-US" sz="4000" dirty="0"/>
              <a:t> </a:t>
            </a:r>
            <a:r>
              <a:rPr lang="zh-TW" altLang="zh-TW" sz="4000" dirty="0"/>
              <a:t>渴望永遠與祢同行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873.</a:t>
            </a:r>
            <a:r>
              <a:rPr lang="zh-TW" altLang="en-US" sz="1400" b="1" dirty="0">
                <a:latin typeface="+mj-ea"/>
                <a:ea typeface="+mj-ea"/>
              </a:rPr>
              <a:t>好牧人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875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333</TotalTime>
  <Words>199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1.當我等候 在過程中 祢向我唱出愛的旋律 </vt:lpstr>
      <vt:lpstr>祢應許我 與祢同行 是我旅程最終的目的</vt:lpstr>
      <vt:lpstr>2.堅固我道路 和我所做的事 行走在水面上只不過是開始</vt:lpstr>
      <vt:lpstr>在眾人面前 祢使我興起 祢呼召我進入 偉大命定</vt:lpstr>
      <vt:lpstr>※祢使我抬起頭 超越一切風浪 祢保守我腳步 當我失去方向</vt:lpstr>
      <vt:lpstr>我軟弱時 祢是我心中湧流的力量 我靈魂的牧者 牽我手 與祢翱翔</vt:lpstr>
      <vt:lpstr>§ 喔我好愛祢 我好愛祢 祢永遠都不離棄 喔我好愛祢 我好愛祢 渴望永遠與祢同行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158</cp:revision>
  <dcterms:created xsi:type="dcterms:W3CDTF">2020-03-03T07:14:47Z</dcterms:created>
  <dcterms:modified xsi:type="dcterms:W3CDTF">2021-09-01T04:52:31Z</dcterms:modified>
</cp:coreProperties>
</file>