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08" r:id="rId2"/>
    <p:sldId id="909" r:id="rId3"/>
    <p:sldId id="910" r:id="rId4"/>
    <p:sldId id="912" r:id="rId5"/>
    <p:sldId id="911" r:id="rId6"/>
    <p:sldId id="913" r:id="rId7"/>
    <p:sldId id="914" r:id="rId8"/>
    <p:sldId id="915" r:id="rId9"/>
    <p:sldId id="916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我曾聽無數人在述說</a:t>
            </a:r>
            <a:br>
              <a:rPr lang="en-US" altLang="zh-TW" sz="4000" dirty="0"/>
            </a:br>
            <a:r>
              <a:rPr lang="zh-TW" altLang="zh-TW" sz="4000" dirty="0"/>
              <a:t>祢是怎樣的神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27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但夜裡我卻聽見祢 溫柔慈愛聲音</a:t>
            </a:r>
            <a:br>
              <a:rPr lang="zh-TW" altLang="zh-TW" sz="4000" dirty="0"/>
            </a:br>
            <a:r>
              <a:rPr lang="zh-TW" altLang="zh-TW" sz="4000" dirty="0"/>
              <a:t>對我說 祢喜悅我 祢永遠都不離棄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969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我看世人不停在尋找</a:t>
            </a:r>
            <a:br>
              <a:rPr lang="en-US" altLang="zh-TW" sz="4000" dirty="0"/>
            </a:br>
            <a:r>
              <a:rPr lang="zh-TW" altLang="zh-TW" sz="4000" dirty="0"/>
              <a:t>人生的解答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96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但我卻知道問題 是只有祢能夠回答</a:t>
            </a:r>
            <a:br>
              <a:rPr lang="zh-TW" altLang="zh-TW" sz="4000" dirty="0"/>
            </a:br>
            <a:r>
              <a:rPr lang="zh-TW" altLang="zh-TW" sz="4000" dirty="0"/>
              <a:t>在我還沒開口 祢就知道我所求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8914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祢的愛實在太過奇妙 是我無法說明</a:t>
            </a:r>
            <a:br>
              <a:rPr lang="zh-TW" altLang="zh-TW" sz="4000" dirty="0"/>
            </a:br>
            <a:r>
              <a:rPr lang="zh-TW" altLang="zh-TW" sz="4000" dirty="0"/>
              <a:t>這難以理解的安息 是我無法測度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49698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祢呼召我更深的 祢呼召我更深的</a:t>
            </a:r>
            <a:br>
              <a:rPr lang="zh-TW" altLang="zh-TW" sz="4000" dirty="0"/>
            </a:br>
            <a:r>
              <a:rPr lang="zh-TW" altLang="zh-TW" sz="4000" dirty="0"/>
              <a:t>祢呼召我更深的沉浸在祢愛裡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※You're a Good </a:t>
            </a:r>
            <a:r>
              <a:rPr lang="en-US" altLang="zh-TW" sz="4000" dirty="0" err="1"/>
              <a:t>Good</a:t>
            </a:r>
            <a:r>
              <a:rPr lang="en-US" altLang="zh-TW" sz="4000" dirty="0"/>
              <a:t> Father</a:t>
            </a:r>
            <a:br>
              <a:rPr lang="en-US" altLang="zh-TW" sz="4000" dirty="0"/>
            </a:br>
            <a:r>
              <a:rPr lang="zh-TW" altLang="zh-TW" sz="4000" dirty="0"/>
              <a:t>那就是祢 那就是祢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我是祢所愛 那就是我</a:t>
            </a:r>
            <a:br>
              <a:rPr lang="en-US" altLang="zh-TW" sz="4000" dirty="0"/>
            </a:br>
            <a:r>
              <a:rPr lang="zh-TW" altLang="zh-TW" sz="4000" dirty="0"/>
              <a:t>那就是我 那就是我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</a:t>
            </a:r>
            <a:r>
              <a:rPr lang="zh-TW" altLang="zh-TW" sz="4000" dirty="0"/>
              <a:t>因祢是我完全的天父</a:t>
            </a:r>
            <a:r>
              <a:rPr lang="en-US" altLang="zh-TW" sz="4000"/>
              <a:t> X2</a:t>
            </a:r>
            <a:br>
              <a:rPr lang="en-US" altLang="zh-TW" sz="4000"/>
            </a:br>
            <a:r>
              <a:rPr lang="zh-TW" altLang="zh-TW" sz="4000" dirty="0"/>
              <a:t>因祢是我完全的 阿爸天父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874.</a:t>
            </a:r>
            <a:r>
              <a:rPr lang="zh-TW" altLang="en-US" sz="1400" b="1" dirty="0">
                <a:latin typeface="+mj-ea"/>
                <a:ea typeface="+mj-ea"/>
              </a:rPr>
              <a:t>良善天父  </a:t>
            </a:r>
            <a:r>
              <a:rPr lang="en-US" altLang="zh-TW" sz="1400" b="1" dirty="0">
                <a:latin typeface="+mj-ea"/>
                <a:ea typeface="+mj-ea"/>
              </a:rPr>
              <a:t>Good </a:t>
            </a:r>
            <a:r>
              <a:rPr lang="en-US" altLang="zh-TW" sz="1400" b="1" dirty="0" err="1">
                <a:latin typeface="+mj-ea"/>
                <a:ea typeface="+mj-ea"/>
              </a:rPr>
              <a:t>Good</a:t>
            </a:r>
            <a:r>
              <a:rPr lang="en-US" altLang="zh-TW" sz="1400" b="1" dirty="0">
                <a:latin typeface="+mj-ea"/>
                <a:ea typeface="+mj-ea"/>
              </a:rPr>
              <a:t> Father-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930735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336</TotalTime>
  <Words>273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1.我曾聽無數人在述說 祢是怎樣的神</vt:lpstr>
      <vt:lpstr>但夜裡我卻聽見祢 溫柔慈愛聲音 對我說 祢喜悅我 祢永遠都不離棄</vt:lpstr>
      <vt:lpstr>2.我看世人不停在尋找 人生的解答</vt:lpstr>
      <vt:lpstr>但我卻知道問題 是只有祢能夠回答 在我還沒開口 祢就知道我所求</vt:lpstr>
      <vt:lpstr>3.祢的愛實在太過奇妙 是我無法說明 這難以理解的安息 是我無法測度</vt:lpstr>
      <vt:lpstr>祢呼召我更深的 祢呼召我更深的 祢呼召我更深的沉浸在祢愛裡</vt:lpstr>
      <vt:lpstr>※You're a Good Good Father 那就是祢 那就是祢</vt:lpstr>
      <vt:lpstr>我是祢所愛 那就是我 那就是我 那就是我</vt:lpstr>
      <vt:lpstr>§ 因祢是我完全的天父 X2 因祢是我完全的 阿爸天父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159</cp:revision>
  <dcterms:created xsi:type="dcterms:W3CDTF">2020-03-03T07:14:47Z</dcterms:created>
  <dcterms:modified xsi:type="dcterms:W3CDTF">2021-09-01T04:52:49Z</dcterms:modified>
</cp:coreProperties>
</file>