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935" r:id="rId2"/>
    <p:sldId id="936" r:id="rId3"/>
    <p:sldId id="937" r:id="rId4"/>
    <p:sldId id="938" r:id="rId5"/>
    <p:sldId id="939" r:id="rId6"/>
    <p:sldId id="940" r:id="rId7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祢知道我的軟弱</a:t>
            </a:r>
            <a:br>
              <a:rPr lang="zh-TW" altLang="zh-TW" sz="4000" dirty="0"/>
            </a:br>
            <a:r>
              <a:rPr lang="zh-TW" altLang="zh-TW" sz="4000" dirty="0"/>
              <a:t>祢用聖靈的大能來堅固我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878.</a:t>
            </a:r>
            <a:r>
              <a:rPr lang="zh-CN" altLang="en-US" sz="1400" b="1" dirty="0">
                <a:latin typeface="+mj-ea"/>
                <a:ea typeface="+mj-ea"/>
              </a:rPr>
              <a:t>呼求祢憐憫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 err="1">
                <a:latin typeface="+mj-ea"/>
                <a:ea typeface="+mj-ea"/>
              </a:rPr>
              <a:t>bB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4747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祢的恩惠和慈愛為我預備</a:t>
            </a:r>
            <a:br>
              <a:rPr lang="zh-TW" altLang="zh-TW" sz="4000" dirty="0"/>
            </a:br>
            <a:r>
              <a:rPr lang="zh-TW" altLang="zh-TW" sz="4000" dirty="0"/>
              <a:t>祢信實極其廣大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878.</a:t>
            </a:r>
            <a:r>
              <a:rPr lang="zh-CN" altLang="en-US" sz="1400" b="1" dirty="0">
                <a:latin typeface="+mj-ea"/>
                <a:ea typeface="+mj-ea"/>
              </a:rPr>
              <a:t>呼求祢憐憫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 err="1">
                <a:latin typeface="+mj-ea"/>
                <a:ea typeface="+mj-ea"/>
              </a:rPr>
              <a:t>bB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34158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祢的憐憫不至斷絕 滿有恩典</a:t>
            </a:r>
            <a:br>
              <a:rPr lang="zh-TW" altLang="zh-TW" sz="4000" dirty="0"/>
            </a:br>
            <a:r>
              <a:rPr lang="zh-TW" altLang="zh-TW" sz="4000" dirty="0"/>
              <a:t>我尋求祢 仰望祢的榮面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878.</a:t>
            </a:r>
            <a:r>
              <a:rPr lang="zh-CN" altLang="en-US" sz="1400" b="1" dirty="0">
                <a:latin typeface="+mj-ea"/>
                <a:ea typeface="+mj-ea"/>
              </a:rPr>
              <a:t>呼求祢憐憫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 err="1">
                <a:latin typeface="+mj-ea"/>
                <a:ea typeface="+mj-ea"/>
              </a:rPr>
              <a:t>bB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34158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我呼求祢憐憫 我呼求祢恩典</a:t>
            </a:r>
            <a:br>
              <a:rPr lang="zh-TW" altLang="zh-TW" sz="4000" dirty="0"/>
            </a:br>
            <a:r>
              <a:rPr lang="zh-TW" altLang="zh-TW" sz="4000" dirty="0"/>
              <a:t>我抓住祢應許 堅定倚靠祢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878.</a:t>
            </a:r>
            <a:r>
              <a:rPr lang="zh-CN" altLang="en-US" sz="1400" b="1" dirty="0">
                <a:latin typeface="+mj-ea"/>
                <a:ea typeface="+mj-ea"/>
              </a:rPr>
              <a:t>呼求祢憐憫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 err="1">
                <a:latin typeface="+mj-ea"/>
                <a:ea typeface="+mj-ea"/>
              </a:rPr>
              <a:t>bB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34158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憐憫原是向審判誇勝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878.</a:t>
            </a:r>
            <a:r>
              <a:rPr lang="zh-CN" altLang="en-US" sz="1400" b="1" dirty="0">
                <a:latin typeface="+mj-ea"/>
                <a:ea typeface="+mj-ea"/>
              </a:rPr>
              <a:t>呼求祢憐憫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 err="1">
                <a:latin typeface="+mj-ea"/>
                <a:ea typeface="+mj-ea"/>
              </a:rPr>
              <a:t>bB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34158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/>
              <a:t>我呼求祢憐憫 我呼求祢恩典</a:t>
            </a:r>
            <a:br>
              <a:rPr lang="zh-TW" altLang="zh-TW" sz="4000"/>
            </a:br>
            <a:r>
              <a:rPr lang="zh-TW" altLang="zh-TW" sz="4000"/>
              <a:t>祢同在不離開 聖靈扶持我</a:t>
            </a:r>
            <a:r>
              <a:rPr lang="zh-TW" altLang="en-US" sz="4000"/>
              <a:t> </a:t>
            </a:r>
            <a:r>
              <a:rPr lang="zh-TW" altLang="zh-TW" sz="4000"/>
              <a:t>祢是我拯救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878.</a:t>
            </a:r>
            <a:r>
              <a:rPr lang="zh-CN" altLang="en-US" sz="1400" b="1" dirty="0">
                <a:latin typeface="+mj-ea"/>
                <a:ea typeface="+mj-ea"/>
              </a:rPr>
              <a:t>呼求祢憐憫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 err="1">
                <a:latin typeface="+mj-ea"/>
                <a:ea typeface="+mj-ea"/>
              </a:rPr>
              <a:t>bB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34158890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346</TotalTime>
  <Words>180</Words>
  <Application>Microsoft Office PowerPoint</Application>
  <PresentationFormat>如螢幕大小 (16:9)</PresentationFormat>
  <Paragraphs>12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Arial</vt:lpstr>
      <vt:lpstr>Calibri</vt:lpstr>
      <vt:lpstr>Times New Roman</vt:lpstr>
      <vt:lpstr>敬拜</vt:lpstr>
      <vt:lpstr>祢知道我的軟弱 祢用聖靈的大能來堅固我</vt:lpstr>
      <vt:lpstr>祢的恩惠和慈愛為我預備 祢信實極其廣大</vt:lpstr>
      <vt:lpstr>祢的憐憫不至斷絕 滿有恩典 我尋求祢 仰望祢的榮面</vt:lpstr>
      <vt:lpstr>※我呼求祢憐憫 我呼求祢恩典 我抓住祢應許 堅定倚靠祢</vt:lpstr>
      <vt:lpstr>憐憫原是向審判誇勝</vt:lpstr>
      <vt:lpstr>我呼求祢憐憫 我呼求祢恩典 祢同在不離開 聖靈扶持我 祢是我拯救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163</cp:revision>
  <dcterms:created xsi:type="dcterms:W3CDTF">2020-03-03T07:14:47Z</dcterms:created>
  <dcterms:modified xsi:type="dcterms:W3CDTF">2021-09-01T04:53:47Z</dcterms:modified>
</cp:coreProperties>
</file>