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940" r:id="rId2"/>
    <p:sldId id="944" r:id="rId3"/>
    <p:sldId id="941" r:id="rId4"/>
    <p:sldId id="945" r:id="rId5"/>
    <p:sldId id="942" r:id="rId6"/>
    <p:sldId id="943" r:id="rId7"/>
    <p:sldId id="946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我的靈安靜在祢面前</a:t>
            </a:r>
            <a:br>
              <a:rPr lang="en-US" altLang="zh-TW" sz="4000" dirty="0"/>
            </a:br>
            <a:r>
              <a:rPr lang="zh-TW" altLang="zh-TW" sz="4000" dirty="0"/>
              <a:t>深知道祢就在這裡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879.</a:t>
            </a:r>
            <a:r>
              <a:rPr lang="zh-TW" altLang="en-US" sz="1400" b="1" dirty="0">
                <a:latin typeface="+mj-ea"/>
                <a:ea typeface="+mj-ea"/>
              </a:rPr>
              <a:t>讓我得見祢的榮面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28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我的靈降服在祢面前</a:t>
            </a:r>
            <a:br>
              <a:rPr lang="en-US" altLang="zh-TW" sz="4000" dirty="0"/>
            </a:br>
            <a:r>
              <a:rPr lang="zh-TW" altLang="zh-TW" sz="4000" dirty="0"/>
              <a:t>知道祢是我的神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879.</a:t>
            </a:r>
            <a:r>
              <a:rPr lang="zh-TW" altLang="en-US" sz="1400" b="1" dirty="0">
                <a:latin typeface="+mj-ea"/>
                <a:ea typeface="+mj-ea"/>
              </a:rPr>
              <a:t>讓我得見祢的榮面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841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讓我得見祢的榮面</a:t>
            </a:r>
            <a:br>
              <a:rPr lang="en-US" altLang="zh-TW" sz="4000" dirty="0"/>
            </a:br>
            <a:r>
              <a:rPr lang="zh-TW" altLang="zh-TW" sz="4000" dirty="0"/>
              <a:t>彰顯祢心意使我看見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879.</a:t>
            </a:r>
            <a:r>
              <a:rPr lang="zh-TW" altLang="en-US" sz="1400" b="1" dirty="0">
                <a:latin typeface="+mj-ea"/>
                <a:ea typeface="+mj-ea"/>
              </a:rPr>
              <a:t>讓我得見祢的榮面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113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我要在這裡見到祢</a:t>
            </a:r>
            <a:br>
              <a:rPr lang="en-US" altLang="zh-TW" sz="4000" dirty="0"/>
            </a:br>
            <a:r>
              <a:rPr lang="zh-TW" altLang="zh-TW" sz="4000" dirty="0"/>
              <a:t>定意要見祢的榮耀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879.</a:t>
            </a:r>
            <a:r>
              <a:rPr lang="zh-TW" altLang="en-US" sz="1400" b="1" dirty="0">
                <a:latin typeface="+mj-ea"/>
                <a:ea typeface="+mj-ea"/>
              </a:rPr>
              <a:t>讓我得見祢的榮面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094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讓我得見祢的榮面</a:t>
            </a:r>
            <a:br>
              <a:rPr lang="en-US" altLang="zh-TW" sz="4000" dirty="0"/>
            </a:br>
            <a:r>
              <a:rPr lang="zh-TW" altLang="zh-TW" sz="4000" dirty="0"/>
              <a:t>回應祢心意與祢相連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879.</a:t>
            </a:r>
            <a:r>
              <a:rPr lang="zh-TW" altLang="en-US" sz="1400" b="1" dirty="0">
                <a:latin typeface="+mj-ea"/>
                <a:ea typeface="+mj-ea"/>
              </a:rPr>
              <a:t>讓我得見祢的榮面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113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我要在這裡敬拜祢</a:t>
            </a:r>
            <a:br>
              <a:rPr lang="en-US" altLang="zh-TW" sz="4000" dirty="0"/>
            </a:br>
            <a:r>
              <a:rPr lang="zh-TW" altLang="zh-TW" sz="4000" dirty="0"/>
              <a:t>定意要見祢的榮耀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879.</a:t>
            </a:r>
            <a:r>
              <a:rPr lang="zh-TW" altLang="en-US" sz="1400" b="1" dirty="0">
                <a:latin typeface="+mj-ea"/>
                <a:ea typeface="+mj-ea"/>
              </a:rPr>
              <a:t>讓我得見祢的榮面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113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榮耀</a:t>
            </a:r>
            <a:r>
              <a:rPr lang="zh-TW" altLang="zh-TW" sz="4000" dirty="0"/>
              <a:t>同在充滿在這裡</a:t>
            </a:r>
            <a:br>
              <a:rPr lang="en-US" altLang="zh-TW" sz="4000" dirty="0"/>
            </a:br>
            <a:r>
              <a:rPr lang="zh-TW" altLang="zh-TW" sz="4000" dirty="0"/>
              <a:t>羔羊寶座設立在這裡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879.</a:t>
            </a:r>
            <a:r>
              <a:rPr lang="zh-TW" altLang="en-US" sz="1400" b="1" dirty="0">
                <a:latin typeface="+mj-ea"/>
                <a:ea typeface="+mj-ea"/>
              </a:rPr>
              <a:t>讓我得見祢的榮面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94407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349</TotalTime>
  <Words>213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我的靈安靜在祢面前 深知道祢就在這裡</vt:lpstr>
      <vt:lpstr>我的靈降服在祢面前 知道祢是我的神</vt:lpstr>
      <vt:lpstr>※讓我得見祢的榮面 彰顯祢心意使我看見</vt:lpstr>
      <vt:lpstr>我要在這裡見到祢 定意要見祢的榮耀</vt:lpstr>
      <vt:lpstr>讓我得見祢的榮面 回應祢心意與祢相連</vt:lpstr>
      <vt:lpstr>我要在這裡敬拜祢 定意要見祢的榮耀</vt:lpstr>
      <vt:lpstr>§ 榮耀同在充滿在這裡 羔羊寶座設立在這裡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164</cp:revision>
  <dcterms:created xsi:type="dcterms:W3CDTF">2020-03-03T07:14:47Z</dcterms:created>
  <dcterms:modified xsi:type="dcterms:W3CDTF">2021-09-01T04:54:02Z</dcterms:modified>
</cp:coreProperties>
</file>