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49" r:id="rId2"/>
    <p:sldId id="950" r:id="rId3"/>
    <p:sldId id="951" r:id="rId4"/>
    <p:sldId id="952" r:id="rId5"/>
    <p:sldId id="953" r:id="rId6"/>
    <p:sldId id="95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求主打開天上的門</a:t>
            </a:r>
            <a:br>
              <a:rPr lang="en-US" altLang="zh-TW" sz="4000" dirty="0"/>
            </a:br>
            <a:r>
              <a:rPr lang="zh-TW" altLang="zh-TW" sz="4000" dirty="0"/>
              <a:t>注視看顧這個地方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42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向著主的敬拜讚美永不止息</a:t>
            </a:r>
            <a:br>
              <a:rPr lang="en-US" altLang="zh-TW" sz="4000" dirty="0"/>
            </a:br>
            <a:r>
              <a:rPr lang="zh-TW" altLang="zh-TW" sz="4000" dirty="0"/>
              <a:t>求主顧念側耳垂聽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求主降臨這個地方</a:t>
            </a:r>
            <a:br>
              <a:rPr lang="en-US" altLang="zh-TW" sz="4000" dirty="0"/>
            </a:br>
            <a:r>
              <a:rPr lang="zh-TW" altLang="zh-TW" sz="4000" dirty="0"/>
              <a:t>我們全心來等候祢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禱告的馨香之氣 升到主寶座前 </a:t>
            </a:r>
            <a:br>
              <a:rPr lang="zh-TW" altLang="zh-TW" sz="4000" dirty="0"/>
            </a:br>
            <a:r>
              <a:rPr lang="zh-TW" altLang="zh-TW" sz="4000" dirty="0"/>
              <a:t>主啊求祢降臨在這地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求祢降臨這地 設立寶座在這裡 </a:t>
            </a:r>
            <a:br>
              <a:rPr lang="zh-TW" altLang="zh-TW" sz="4000" dirty="0"/>
            </a:br>
            <a:r>
              <a:rPr lang="zh-TW" altLang="zh-TW" sz="4000" dirty="0"/>
              <a:t>求主悅納我們 為祢獻上的敬拜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主耶穌的聖名 超乎萬名之上的名 </a:t>
            </a:r>
            <a:br>
              <a:rPr lang="zh-TW" altLang="zh-TW" sz="4000"/>
            </a:br>
            <a:r>
              <a:rPr lang="zh-TW" altLang="zh-TW" sz="4000"/>
              <a:t>惟有耶穌的聖名 全然彰顯在這地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881.</a:t>
            </a:r>
            <a:r>
              <a:rPr lang="zh-TW" altLang="en-US" sz="1400" b="1" dirty="0">
                <a:latin typeface="+mj-ea"/>
                <a:ea typeface="+mj-ea"/>
              </a:rPr>
              <a:t>求主降臨這地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351</TotalTime>
  <Words>197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求主打開天上的門 注視看顧這個地方 </vt:lpstr>
      <vt:lpstr>向著主的敬拜讚美永不止息 求主顧念側耳垂聽</vt:lpstr>
      <vt:lpstr>求主降臨這個地方 我們全心來等候祢</vt:lpstr>
      <vt:lpstr>禱告的馨香之氣 升到主寶座前  主啊求祢降臨在這地</vt:lpstr>
      <vt:lpstr>※求祢降臨這地 設立寶座在這裡  求主悅納我們 為祢獻上的敬拜</vt:lpstr>
      <vt:lpstr>主耶穌的聖名 超乎萬名之上的名  惟有耶穌的聖名 全然彰顯在這地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167</cp:revision>
  <dcterms:created xsi:type="dcterms:W3CDTF">2020-03-03T07:14:47Z</dcterms:created>
  <dcterms:modified xsi:type="dcterms:W3CDTF">2021-09-01T04:54:29Z</dcterms:modified>
</cp:coreProperties>
</file>