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954" r:id="rId2"/>
    <p:sldId id="955" r:id="rId3"/>
    <p:sldId id="956" r:id="rId4"/>
    <p:sldId id="957" r:id="rId5"/>
    <p:sldId id="958" r:id="rId6"/>
    <p:sldId id="959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心情低落的時候 想起祢的溫柔</a:t>
            </a:r>
            <a:br>
              <a:rPr lang="zh-TW" altLang="zh-TW" sz="4000" dirty="0"/>
            </a:br>
            <a:r>
              <a:rPr lang="zh-TW" altLang="zh-TW" sz="4000" dirty="0"/>
              <a:t>祢那看不見的手 安慰我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882.</a:t>
            </a:r>
            <a:r>
              <a:rPr lang="zh-TW" altLang="en-US" sz="1400" b="1" dirty="0">
                <a:latin typeface="+mj-ea"/>
                <a:ea typeface="+mj-ea"/>
              </a:rPr>
              <a:t>想起祢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45102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風風雨雨的天空 盼望看見彩虹</a:t>
            </a:r>
            <a:br>
              <a:rPr lang="zh-TW" altLang="zh-TW" sz="4000" dirty="0"/>
            </a:br>
            <a:r>
              <a:rPr lang="zh-TW" altLang="zh-TW" sz="4000" dirty="0"/>
              <a:t>是祢恩典的承諾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882.</a:t>
            </a:r>
            <a:r>
              <a:rPr lang="zh-TW" altLang="en-US" sz="1400" b="1" dirty="0">
                <a:latin typeface="+mj-ea"/>
                <a:ea typeface="+mj-ea"/>
              </a:rPr>
              <a:t>想起祢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54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心情起起又落落 好像潮起潮落</a:t>
            </a:r>
            <a:br>
              <a:rPr lang="zh-TW" altLang="zh-TW" sz="4000" dirty="0"/>
            </a:br>
            <a:r>
              <a:rPr lang="zh-TW" altLang="zh-TW" sz="4000" dirty="0"/>
              <a:t>祢的慈愛眾水不能淹沒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882.</a:t>
            </a:r>
            <a:r>
              <a:rPr lang="zh-TW" altLang="en-US" sz="1400" b="1" dirty="0">
                <a:latin typeface="+mj-ea"/>
                <a:ea typeface="+mj-ea"/>
              </a:rPr>
              <a:t>想起祢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54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聽祢慈聲對我說 一生不離開我</a:t>
            </a:r>
            <a:br>
              <a:rPr lang="zh-TW" altLang="zh-TW" sz="4000" dirty="0"/>
            </a:br>
            <a:r>
              <a:rPr lang="zh-TW" altLang="zh-TW" sz="4000" dirty="0"/>
              <a:t>給我恩典的承諾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882.</a:t>
            </a:r>
            <a:r>
              <a:rPr lang="zh-TW" altLang="en-US" sz="1400" b="1" dirty="0">
                <a:latin typeface="+mj-ea"/>
                <a:ea typeface="+mj-ea"/>
              </a:rPr>
              <a:t>想起祢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54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每當想起祢 想起祢會幫助我</a:t>
            </a:r>
            <a:br>
              <a:rPr lang="zh-TW" altLang="zh-TW" sz="4000" dirty="0"/>
            </a:br>
            <a:r>
              <a:rPr lang="zh-TW" altLang="zh-TW" sz="4000" dirty="0"/>
              <a:t>還有什麼困難不能渡過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882.</a:t>
            </a:r>
            <a:r>
              <a:rPr lang="zh-TW" altLang="en-US" sz="1400" b="1" dirty="0">
                <a:latin typeface="+mj-ea"/>
                <a:ea typeface="+mj-ea"/>
              </a:rPr>
              <a:t>想起祢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54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想起祢 我的心不再憂愁</a:t>
            </a:r>
            <a:br>
              <a:rPr lang="zh-TW" altLang="zh-TW" sz="4000"/>
            </a:br>
            <a:r>
              <a:rPr lang="zh-TW" altLang="zh-TW" sz="4000"/>
              <a:t>生命窄路有祢陪我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882.</a:t>
            </a:r>
            <a:r>
              <a:rPr lang="zh-TW" altLang="en-US" sz="1400" b="1" dirty="0">
                <a:latin typeface="+mj-ea"/>
                <a:ea typeface="+mj-ea"/>
              </a:rPr>
              <a:t>想起祢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6303695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352</TotalTime>
  <Words>156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1.心情低落的時候 想起祢的溫柔 祢那看不見的手 安慰我</vt:lpstr>
      <vt:lpstr>風風雨雨的天空 盼望看見彩虹 是祢恩典的承諾</vt:lpstr>
      <vt:lpstr>2.心情起起又落落 好像潮起潮落 祢的慈愛眾水不能淹沒</vt:lpstr>
      <vt:lpstr>聽祢慈聲對我說 一生不離開我 給我恩典的承諾</vt:lpstr>
      <vt:lpstr>※每當想起祢 想起祢會幫助我 還有什麼困難不能渡過</vt:lpstr>
      <vt:lpstr>想起祢 我的心不再憂愁 生命窄路有祢陪我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168</cp:revision>
  <dcterms:created xsi:type="dcterms:W3CDTF">2020-03-03T07:14:47Z</dcterms:created>
  <dcterms:modified xsi:type="dcterms:W3CDTF">2021-09-01T04:54:41Z</dcterms:modified>
</cp:coreProperties>
</file>