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61" r:id="rId2"/>
    <p:sldId id="962" r:id="rId3"/>
    <p:sldId id="963" r:id="rId4"/>
    <p:sldId id="964" r:id="rId5"/>
    <p:sldId id="965" r:id="rId6"/>
    <p:sldId id="96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尚未有時間祂已存在</a:t>
            </a:r>
            <a:br>
              <a:rPr lang="en-US" altLang="zh-TW" sz="4000" dirty="0"/>
            </a:br>
            <a:r>
              <a:rPr lang="zh-TW" altLang="zh-TW" sz="4000" dirty="0"/>
              <a:t>以權能創造了諸世界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206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亙古到永遠祂不改變 </a:t>
            </a:r>
            <a:br>
              <a:rPr lang="zh-TW" altLang="zh-TW" sz="4000" dirty="0"/>
            </a:br>
            <a:r>
              <a:rPr lang="zh-TW" altLang="zh-TW" sz="4000" dirty="0"/>
              <a:t>祂寶座安定在天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403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天父所鍾愛 天使擁戴 </a:t>
            </a:r>
            <a:br>
              <a:rPr lang="zh-TW" altLang="zh-TW" sz="4000" dirty="0"/>
            </a:br>
            <a:r>
              <a:rPr lang="zh-TW" altLang="zh-TW" sz="4000" dirty="0"/>
              <a:t>萬有本於祂 都屬於祂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89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為愛祂寧捨權柄榮華 </a:t>
            </a:r>
            <a:br>
              <a:rPr lang="zh-TW" altLang="zh-TW" sz="4000" dirty="0"/>
            </a:br>
            <a:r>
              <a:rPr lang="zh-TW" altLang="zh-TW" sz="4000" dirty="0"/>
              <a:t>為罪人死在十架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89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榮耀都歸祂 萬王之王 </a:t>
            </a:r>
            <a:br>
              <a:rPr lang="zh-TW" altLang="zh-TW" sz="4000" dirty="0"/>
            </a:br>
            <a:r>
              <a:rPr lang="zh-TW" altLang="zh-TW" sz="4000" dirty="0"/>
              <a:t>榮耀都歸祂 萬主之主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891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榮耀歸聖潔被殺羔羊</a:t>
            </a:r>
            <a:br>
              <a:rPr lang="zh-TW" altLang="zh-TW" sz="4000" dirty="0"/>
            </a:br>
            <a:r>
              <a:rPr lang="en-US" altLang="zh-TW" sz="4000" dirty="0"/>
              <a:t> </a:t>
            </a:r>
            <a:r>
              <a:rPr lang="zh-TW" altLang="zh-TW" sz="4000"/>
              <a:t>權柄 尊貴 榮耀都歸祂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884.</a:t>
            </a:r>
            <a:r>
              <a:rPr lang="zh-TW" altLang="en-US" sz="1400" b="1" dirty="0">
                <a:latin typeface="+mj-ea"/>
                <a:ea typeface="+mj-ea"/>
              </a:rPr>
              <a:t>榮耀都歸祂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60701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354</TotalTime>
  <Words>150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尚未有時間祂已存在 以權能創造了諸世界</vt:lpstr>
      <vt:lpstr>亙古到永遠祂不改變  祂寶座安定在天</vt:lpstr>
      <vt:lpstr>天父所鍾愛 天使擁戴  萬有本於祂 都屬於祂</vt:lpstr>
      <vt:lpstr>為愛祂寧捨權柄榮華  為罪人死在十架</vt:lpstr>
      <vt:lpstr>※榮耀都歸祂 萬王之王  榮耀都歸祂 萬主之主</vt:lpstr>
      <vt:lpstr>榮耀歸聖潔被殺羔羊  權柄 尊貴 榮耀都歸祂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170</cp:revision>
  <dcterms:created xsi:type="dcterms:W3CDTF">2020-03-03T07:14:47Z</dcterms:created>
  <dcterms:modified xsi:type="dcterms:W3CDTF">2021-09-01T04:55:07Z</dcterms:modified>
</cp:coreProperties>
</file>