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0"/>
  </p:notesMasterIdLst>
  <p:sldIdLst>
    <p:sldId id="966" r:id="rId2"/>
    <p:sldId id="967" r:id="rId3"/>
    <p:sldId id="968" r:id="rId4"/>
    <p:sldId id="969" r:id="rId5"/>
    <p:sldId id="970" r:id="rId6"/>
    <p:sldId id="971" r:id="rId7"/>
    <p:sldId id="972" r:id="rId8"/>
    <p:sldId id="973" r:id="rId9"/>
  </p:sldIdLst>
  <p:sldSz cx="9144000" cy="5143500" type="screen16x9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47" d="100"/>
          <a:sy n="47" d="100"/>
        </p:scale>
        <p:origin x="1008" y="36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F54F1DE-E787-4136-B0D4-782B2B4836FF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4" name="投影片圖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9F0BFC-BAC5-4929-A6FE-7725AAB6EA40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4645866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2121835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294597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/>
          <p:cNvSpPr>
            <a:spLocks noGrp="1"/>
          </p:cNvSpPr>
          <p:nvPr>
            <p:ph type="title" orient="vert"/>
          </p:nvPr>
        </p:nvSpPr>
        <p:spPr>
          <a:xfrm>
            <a:off x="6629400" y="154781"/>
            <a:ext cx="2057400" cy="329088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/>
          <p:cNvSpPr>
            <a:spLocks noGrp="1"/>
          </p:cNvSpPr>
          <p:nvPr>
            <p:ph type="body" orient="vert" idx="1"/>
          </p:nvPr>
        </p:nvSpPr>
        <p:spPr>
          <a:xfrm>
            <a:off x="457200" y="154781"/>
            <a:ext cx="6019800" cy="329088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60887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231772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32545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sz="half" idx="1"/>
          </p:nvPr>
        </p:nvSpPr>
        <p:spPr>
          <a:xfrm>
            <a:off x="457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648200" y="900113"/>
            <a:ext cx="4038600" cy="2545556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632529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對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</p:spPr>
        <p:txBody>
          <a:bodyPr/>
          <a:lstStyle>
            <a:lvl1pPr>
              <a:defRPr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8" name="頁尾版面配置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6713209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0" y="562372"/>
            <a:ext cx="9144000" cy="857250"/>
          </a:xfrm>
        </p:spPr>
        <p:txBody>
          <a:bodyPr>
            <a:normAutofit/>
          </a:bodyPr>
          <a:lstStyle>
            <a:lvl1pPr>
              <a:defRPr sz="4800" b="1"/>
            </a:lvl1pPr>
          </a:lstStyle>
          <a:p>
            <a:r>
              <a:rPr lang="zh-TW" altLang="en-US"/>
              <a:t>按一下以編輯母片標題樣式</a:t>
            </a:r>
            <a:endParaRPr lang="zh-TW" altLang="en-US" dirty="0"/>
          </a:p>
        </p:txBody>
      </p:sp>
      <p:sp>
        <p:nvSpPr>
          <p:cNvPr id="3" name="日期版面配置區 2"/>
          <p:cNvSpPr>
            <a:spLocks noGrp="1"/>
          </p:cNvSpPr>
          <p:nvPr>
            <p:ph type="dt" sz="half" idx="10"/>
          </p:nvPr>
        </p:nvSpPr>
        <p:spPr>
          <a:xfrm>
            <a:off x="179512" y="4767263"/>
            <a:ext cx="2133600" cy="273844"/>
          </a:xfrm>
        </p:spPr>
        <p:txBody>
          <a:bodyPr/>
          <a:lstStyle/>
          <a:p>
            <a:endParaRPr lang="zh-TW" altLang="en-US" dirty="0"/>
          </a:p>
        </p:txBody>
      </p:sp>
      <p:sp>
        <p:nvSpPr>
          <p:cNvPr id="4" name="頁尾版面配置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5554393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3" name="頁尾版面配置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944876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450174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98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847D53-B3CA-4F8E-9670-97B5551679C5}" type="datetimeFigureOut">
              <a:rPr lang="zh-TW" altLang="en-US" smtClean="0"/>
              <a:t>2021/9/1</a:t>
            </a:fld>
            <a:endParaRPr lang="zh-TW" altLang="en-US"/>
          </a:p>
        </p:txBody>
      </p:sp>
      <p:sp>
        <p:nvSpPr>
          <p:cNvPr id="5" name="頁尾版面配置區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768DF0-662C-4761-8889-8A74569C13EB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217558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1.</a:t>
            </a:r>
            <a:r>
              <a:rPr lang="zh-TW" altLang="zh-TW" sz="4000" dirty="0"/>
              <a:t>我看見榮耀君王 駕著雲彩而降臨</a:t>
            </a:r>
            <a:br>
              <a:rPr lang="zh-TW" altLang="zh-TW" sz="4000" dirty="0"/>
            </a:br>
            <a:r>
              <a:rPr lang="zh-TW" altLang="zh-TW" sz="4000" dirty="0"/>
              <a:t>全地震動 全地震動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885.</a:t>
            </a:r>
            <a:r>
              <a:rPr lang="zh-TW" altLang="en-US" sz="1400" b="1" dirty="0">
                <a:latin typeface="+mj-ea"/>
                <a:ea typeface="+mj-ea"/>
              </a:rPr>
              <a:t>和撒那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275460701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主祢用慈愛憐憫 將我罪完全洗淨</a:t>
            </a:r>
            <a:br>
              <a:rPr lang="zh-TW" altLang="zh-TW" sz="4000" dirty="0"/>
            </a:br>
            <a:r>
              <a:rPr lang="zh-TW" altLang="zh-TW" sz="4000" dirty="0"/>
              <a:t>萬民歌唱 萬民歌唱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885.</a:t>
            </a:r>
            <a:r>
              <a:rPr lang="zh-TW" altLang="en-US" sz="1400" b="1" dirty="0">
                <a:latin typeface="+mj-ea"/>
                <a:ea typeface="+mj-ea"/>
              </a:rPr>
              <a:t>和撒那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88705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2.</a:t>
            </a:r>
            <a:r>
              <a:rPr lang="zh-TW" altLang="zh-TW" sz="4000" dirty="0"/>
              <a:t>我看見全新世代 興起要得著這地</a:t>
            </a:r>
            <a:br>
              <a:rPr lang="zh-TW" altLang="zh-TW" sz="4000" dirty="0"/>
            </a:br>
            <a:r>
              <a:rPr lang="zh-TW" altLang="zh-TW" sz="4000" dirty="0"/>
              <a:t>放下自己 放下自己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885.</a:t>
            </a:r>
            <a:r>
              <a:rPr lang="zh-TW" altLang="en-US" sz="1400" b="1" dirty="0">
                <a:latin typeface="+mj-ea"/>
                <a:ea typeface="+mj-ea"/>
              </a:rPr>
              <a:t>和撒那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887058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我看見復興來臨 全因禱告尋求祢</a:t>
            </a:r>
            <a:br>
              <a:rPr lang="zh-TW" altLang="zh-TW" sz="4000" dirty="0"/>
            </a:br>
            <a:r>
              <a:rPr lang="zh-TW" altLang="zh-TW" sz="4000" dirty="0"/>
              <a:t>我們屈膝 我們屈膝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885.</a:t>
            </a:r>
            <a:r>
              <a:rPr lang="zh-TW" altLang="en-US" sz="1400" b="1" dirty="0">
                <a:latin typeface="+mj-ea"/>
                <a:ea typeface="+mj-ea"/>
              </a:rPr>
              <a:t>和撒那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887058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※</a:t>
            </a:r>
            <a:r>
              <a:rPr lang="zh-TW" altLang="zh-TW" sz="4000" dirty="0"/>
              <a:t>和撒那 和撒那 和撒那歸至高神</a:t>
            </a:r>
            <a:br>
              <a:rPr lang="zh-TW" altLang="zh-TW" sz="4000" dirty="0"/>
            </a:br>
            <a:r>
              <a:rPr lang="zh-TW" altLang="zh-TW" sz="4000" dirty="0"/>
              <a:t>和撒那 和撒那 和撒那歸至高神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885.</a:t>
            </a:r>
            <a:r>
              <a:rPr lang="zh-TW" altLang="en-US" sz="1400" b="1" dirty="0">
                <a:latin typeface="+mj-ea"/>
                <a:ea typeface="+mj-ea"/>
              </a:rPr>
              <a:t>和撒那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887058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en-US" altLang="zh-TW" sz="4000" dirty="0"/>
              <a:t>§</a:t>
            </a:r>
            <a:r>
              <a:rPr lang="zh-TW" altLang="en-US" sz="4000" dirty="0"/>
              <a:t> </a:t>
            </a:r>
            <a:r>
              <a:rPr lang="zh-TW" altLang="zh-TW" sz="4000" dirty="0"/>
              <a:t>求醫治洗淨我心</a:t>
            </a:r>
            <a:br>
              <a:rPr lang="en-US" altLang="zh-TW" sz="4000" dirty="0"/>
            </a:br>
            <a:r>
              <a:rPr lang="zh-TW" altLang="zh-TW" sz="4000" dirty="0"/>
              <a:t>開啟我雙眼看見祢心意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885.</a:t>
            </a:r>
            <a:r>
              <a:rPr lang="zh-TW" altLang="en-US" sz="1400" b="1" dirty="0">
                <a:latin typeface="+mj-ea"/>
                <a:ea typeface="+mj-ea"/>
              </a:rPr>
              <a:t>和撒那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8870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 dirty="0"/>
              <a:t>教我如何能愛祢的百姓</a:t>
            </a:r>
            <a:br>
              <a:rPr lang="en-US" altLang="zh-TW" sz="4000" dirty="0"/>
            </a:br>
            <a:r>
              <a:rPr lang="zh-TW" altLang="zh-TW" sz="4000" dirty="0"/>
              <a:t>我要能觸摸祢心</a:t>
            </a:r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885.</a:t>
            </a:r>
            <a:r>
              <a:rPr lang="zh-TW" altLang="en-US" sz="1400" b="1" dirty="0">
                <a:latin typeface="+mj-ea"/>
                <a:ea typeface="+mj-ea"/>
              </a:rPr>
              <a:t>和撒那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427887058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>
          <a:xfrm>
            <a:off x="0" y="339502"/>
            <a:ext cx="9144000" cy="857250"/>
          </a:xfrm>
        </p:spPr>
        <p:txBody>
          <a:bodyPr>
            <a:noAutofit/>
          </a:bodyPr>
          <a:lstStyle/>
          <a:p>
            <a:r>
              <a:rPr lang="zh-TW" altLang="zh-TW" sz="4000"/>
              <a:t>我所做一切全為祢旨意</a:t>
            </a:r>
            <a:br>
              <a:rPr lang="zh-TW" altLang="zh-TW" sz="4000"/>
            </a:br>
            <a:r>
              <a:rPr lang="zh-TW" altLang="zh-TW" sz="4000"/>
              <a:t>一生追求祢直到天地廢去</a:t>
            </a:r>
            <a:endParaRPr lang="zh-TW" altLang="zh-TW" sz="4000" dirty="0"/>
          </a:p>
        </p:txBody>
      </p:sp>
      <p:sp>
        <p:nvSpPr>
          <p:cNvPr id="5" name="文字方塊 4"/>
          <p:cNvSpPr txBox="1"/>
          <p:nvPr/>
        </p:nvSpPr>
        <p:spPr>
          <a:xfrm>
            <a:off x="107504" y="4784253"/>
            <a:ext cx="460851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400" b="1" dirty="0">
                <a:latin typeface="+mj-ea"/>
                <a:ea typeface="+mj-ea"/>
              </a:rPr>
              <a:t>885.</a:t>
            </a:r>
            <a:r>
              <a:rPr lang="zh-TW" altLang="en-US" sz="1400" b="1" dirty="0">
                <a:latin typeface="+mj-ea"/>
                <a:ea typeface="+mj-ea"/>
              </a:rPr>
              <a:t>和撒那</a:t>
            </a:r>
            <a:r>
              <a:rPr lang="en-US" altLang="zh-TW" sz="1400" b="1" dirty="0">
                <a:latin typeface="+mj-ea"/>
                <a:ea typeface="+mj-ea"/>
              </a:rPr>
              <a:t>-</a:t>
            </a:r>
            <a:r>
              <a:rPr lang="zh-TW" altLang="en-US" sz="1400" b="1" dirty="0">
                <a:latin typeface="+mj-ea"/>
                <a:ea typeface="+mj-ea"/>
              </a:rPr>
              <a:t>約書亞樂團 </a:t>
            </a:r>
            <a:r>
              <a:rPr lang="en-US" altLang="zh-TW" sz="1400" b="1" dirty="0" err="1">
                <a:latin typeface="+mj-ea"/>
                <a:ea typeface="+mj-ea"/>
              </a:rPr>
              <a:t>Bm</a:t>
            </a:r>
            <a:r>
              <a:rPr lang="zh-TW" altLang="zh-TW" sz="1400" b="1" dirty="0">
                <a:latin typeface="+mj-ea"/>
                <a:ea typeface="+mj-ea"/>
              </a:rPr>
              <a:t>調</a:t>
            </a:r>
            <a:r>
              <a:rPr lang="en-US" altLang="zh-TW" sz="1400" b="1" dirty="0">
                <a:latin typeface="+mj-ea"/>
                <a:ea typeface="+mj-ea"/>
              </a:rPr>
              <a:t> </a:t>
            </a:r>
            <a:endParaRPr lang="zh-TW" altLang="zh-TW" sz="1400" b="1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914573219"/>
      </p:ext>
    </p:extLst>
  </p:cSld>
  <p:clrMapOvr>
    <a:masterClrMapping/>
  </p:clrMapOvr>
</p:sld>
</file>

<file path=ppt/theme/theme1.xml><?xml version="1.0" encoding="utf-8"?>
<a:theme xmlns:a="http://schemas.openxmlformats.org/drawingml/2006/main" name="敬拜">
  <a:themeElements>
    <a:clrScheme name="自訂 1">
      <a:dk1>
        <a:srgbClr val="000000"/>
      </a:dk1>
      <a:lt1>
        <a:srgbClr val="FFFF00"/>
      </a:lt1>
      <a:dk2>
        <a:srgbClr val="000000"/>
      </a:dk2>
      <a:lt2>
        <a:srgbClr val="000000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敬拜">
      <a:majorFont>
        <a:latin typeface="Times New Roman"/>
        <a:ea typeface="微軟正黑體"/>
        <a:cs typeface=""/>
      </a:majorFont>
      <a:minorFont>
        <a:latin typeface="Times New Roman"/>
        <a:ea typeface="微軟正黑體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敬拜</Template>
  <TotalTime>356</TotalTime>
  <Words>216</Words>
  <Application>Microsoft Office PowerPoint</Application>
  <PresentationFormat>如螢幕大小 (16:9)</PresentationFormat>
  <Paragraphs>16</Paragraphs>
  <Slides>8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</vt:i4>
      </vt:variant>
    </vt:vector>
  </HeadingPairs>
  <TitlesOfParts>
    <vt:vector size="13" baseType="lpstr">
      <vt:lpstr>微軟正黑體</vt:lpstr>
      <vt:lpstr>Arial</vt:lpstr>
      <vt:lpstr>Calibri</vt:lpstr>
      <vt:lpstr>Times New Roman</vt:lpstr>
      <vt:lpstr>敬拜</vt:lpstr>
      <vt:lpstr>1.我看見榮耀君王 駕著雲彩而降臨 全地震動 全地震動</vt:lpstr>
      <vt:lpstr>主祢用慈愛憐憫 將我罪完全洗淨 萬民歌唱 萬民歌唱</vt:lpstr>
      <vt:lpstr>2.我看見全新世代 興起要得著這地 放下自己 放下自己</vt:lpstr>
      <vt:lpstr>我看見復興來臨 全因禱告尋求祢 我們屈膝 我們屈膝</vt:lpstr>
      <vt:lpstr>※和撒那 和撒那 和撒那歸至高神 和撒那 和撒那 和撒那歸至高神</vt:lpstr>
      <vt:lpstr>§ 求醫治洗淨我心 開啟我雙眼看見祢心意</vt:lpstr>
      <vt:lpstr>教我如何能愛祢的百姓 我要能觸摸祢心</vt:lpstr>
      <vt:lpstr>我所做一切全為祢旨意 一生追求祢直到天地廢去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user</dc:creator>
  <cp:lastModifiedBy>ASUS</cp:lastModifiedBy>
  <cp:revision>171</cp:revision>
  <dcterms:created xsi:type="dcterms:W3CDTF">2020-03-03T07:14:47Z</dcterms:created>
  <dcterms:modified xsi:type="dcterms:W3CDTF">2021-09-01T04:55:30Z</dcterms:modified>
</cp:coreProperties>
</file>