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976" r:id="rId2"/>
    <p:sldId id="977" r:id="rId3"/>
    <p:sldId id="978" r:id="rId4"/>
    <p:sldId id="979" r:id="rId5"/>
    <p:sldId id="980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親愛耶穌祢真愛我</a:t>
            </a:r>
            <a:br>
              <a:rPr lang="en-US" altLang="zh-TW" sz="4000" dirty="0"/>
            </a:br>
            <a:r>
              <a:rPr lang="zh-TW" altLang="zh-TW" sz="4000" dirty="0"/>
              <a:t>毫無保留我敬拜祢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887.</a:t>
            </a:r>
            <a:r>
              <a:rPr lang="zh-TW" altLang="en-US" sz="1400" b="1" dirty="0">
                <a:latin typeface="+mj-ea"/>
                <a:ea typeface="+mj-ea"/>
              </a:rPr>
              <a:t>一生敬拜祢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035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因祢捨命 我回到父神面前</a:t>
            </a:r>
            <a:br>
              <a:rPr lang="zh-TW" altLang="zh-TW" sz="4000" dirty="0"/>
            </a:br>
            <a:r>
              <a:rPr lang="zh-TW" altLang="zh-TW" sz="4000" dirty="0"/>
              <a:t>在恩典和應許中敬拜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887.</a:t>
            </a:r>
            <a:r>
              <a:rPr lang="zh-TW" altLang="en-US" sz="1400" b="1" dirty="0">
                <a:latin typeface="+mj-ea"/>
                <a:ea typeface="+mj-ea"/>
              </a:rPr>
              <a:t>一生敬拜祢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398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喔耶穌 喔耶穌 祢喜悅我向祢歌頌</a:t>
            </a:r>
            <a:br>
              <a:rPr lang="en-US" altLang="zh-TW" sz="4000" dirty="0"/>
            </a:br>
            <a:r>
              <a:rPr lang="zh-TW" altLang="zh-TW" sz="4000" dirty="0"/>
              <a:t>喔耶穌 喔耶穌 高舉雙手 全心敬拜祢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887.</a:t>
            </a:r>
            <a:r>
              <a:rPr lang="zh-TW" altLang="en-US" sz="1400" b="1" dirty="0">
                <a:latin typeface="+mj-ea"/>
                <a:ea typeface="+mj-ea"/>
              </a:rPr>
              <a:t>一生敬拜祢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398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我要一生 一生敬拜祢</a:t>
            </a:r>
            <a:br>
              <a:rPr lang="zh-TW" altLang="zh-TW" sz="4000" dirty="0"/>
            </a:br>
            <a:r>
              <a:rPr lang="zh-TW" altLang="zh-TW" sz="4000" dirty="0"/>
              <a:t>在祢殿中瞻仰祢榮美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887.</a:t>
            </a:r>
            <a:r>
              <a:rPr lang="zh-TW" altLang="en-US" sz="1400" b="1" dirty="0">
                <a:latin typeface="+mj-ea"/>
                <a:ea typeface="+mj-ea"/>
              </a:rPr>
              <a:t>一生敬拜祢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398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在祢豐盛恩典中我歡欣歌頌</a:t>
            </a:r>
            <a:br>
              <a:rPr lang="zh-TW" altLang="zh-TW" sz="4000"/>
            </a:br>
            <a:r>
              <a:rPr lang="zh-TW" altLang="zh-TW" sz="4000"/>
              <a:t>在祢救恩盼望中 我靈不住快樂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887.</a:t>
            </a:r>
            <a:r>
              <a:rPr lang="zh-TW" altLang="en-US" sz="1400" b="1" dirty="0">
                <a:latin typeface="+mj-ea"/>
                <a:ea typeface="+mj-ea"/>
              </a:rPr>
              <a:t>一生敬拜祢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398947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358</TotalTime>
  <Words>149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1.親愛耶穌祢真愛我 毫無保留我敬拜祢</vt:lpstr>
      <vt:lpstr>因祢捨命 我回到父神面前 在恩典和應許中敬拜</vt:lpstr>
      <vt:lpstr>2.喔耶穌 喔耶穌 祢喜悅我向祢歌頌 喔耶穌 喔耶穌 高舉雙手 全心敬拜祢</vt:lpstr>
      <vt:lpstr>※我要一生 一生敬拜祢 在祢殿中瞻仰祢榮美 </vt:lpstr>
      <vt:lpstr>在祢豐盛恩典中我歡欣歌頌 在祢救恩盼望中 我靈不住快樂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173</cp:revision>
  <dcterms:created xsi:type="dcterms:W3CDTF">2020-03-03T07:14:47Z</dcterms:created>
  <dcterms:modified xsi:type="dcterms:W3CDTF">2021-09-01T04:56:06Z</dcterms:modified>
</cp:coreProperties>
</file>