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980" r:id="rId2"/>
    <p:sldId id="981" r:id="rId3"/>
    <p:sldId id="982" r:id="rId4"/>
    <p:sldId id="983" r:id="rId5"/>
    <p:sldId id="984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耶穌祢如此愛我 背負我的罪使我潔淨</a:t>
            </a:r>
            <a:br>
              <a:rPr lang="zh-TW" altLang="zh-TW" sz="4000" dirty="0"/>
            </a:br>
            <a:r>
              <a:rPr lang="zh-TW" altLang="zh-TW" sz="4000" dirty="0"/>
              <a:t>耶穌祢如此愛我 為我流寶血付上代價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888.</a:t>
            </a:r>
            <a:r>
              <a:rPr lang="zh-TW" altLang="en-US" sz="1400" b="1" dirty="0">
                <a:latin typeface="+mj-ea"/>
                <a:ea typeface="+mj-ea"/>
              </a:rPr>
              <a:t>我只需要祢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3989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當我看不見祢 開啟我眼睛 </a:t>
            </a:r>
            <a:br>
              <a:rPr lang="zh-TW" altLang="zh-TW" sz="4000" dirty="0"/>
            </a:br>
            <a:r>
              <a:rPr lang="zh-TW" altLang="zh-TW" sz="4000" dirty="0"/>
              <a:t>當我心孤寂祢與我親近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888.</a:t>
            </a:r>
            <a:r>
              <a:rPr lang="zh-TW" altLang="en-US" sz="1400" b="1" dirty="0">
                <a:latin typeface="+mj-ea"/>
                <a:ea typeface="+mj-ea"/>
              </a:rPr>
              <a:t>我只需要祢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403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當我快放棄祢賜我生命</a:t>
            </a:r>
            <a:br>
              <a:rPr lang="en-US" altLang="zh-TW" sz="4000" dirty="0"/>
            </a:br>
            <a:r>
              <a:rPr lang="zh-TW" altLang="zh-TW" sz="4000" dirty="0"/>
              <a:t>因祢鞭傷我得醫治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888.</a:t>
            </a:r>
            <a:r>
              <a:rPr lang="zh-TW" altLang="en-US" sz="1400" b="1" dirty="0">
                <a:latin typeface="+mj-ea"/>
                <a:ea typeface="+mj-ea"/>
              </a:rPr>
              <a:t>我只需要祢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403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耶穌祢愛是長闊高深</a:t>
            </a:r>
            <a:br>
              <a:rPr lang="en-US" altLang="zh-TW" sz="4000" dirty="0"/>
            </a:br>
            <a:r>
              <a:rPr lang="zh-TW" altLang="zh-TW" sz="4000" dirty="0"/>
              <a:t>耶穌祢愛是沒有止盡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888.</a:t>
            </a:r>
            <a:r>
              <a:rPr lang="zh-TW" altLang="en-US" sz="1400" b="1" dirty="0">
                <a:latin typeface="+mj-ea"/>
                <a:ea typeface="+mj-ea"/>
              </a:rPr>
              <a:t>我只需要祢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403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世上的一切 有一天將過去</a:t>
            </a:r>
            <a:br>
              <a:rPr lang="zh-TW" altLang="zh-TW" sz="4000"/>
            </a:br>
            <a:r>
              <a:rPr lang="zh-TW" altLang="zh-TW" sz="4000"/>
              <a:t>我只需要祢 只需要祢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888.</a:t>
            </a:r>
            <a:r>
              <a:rPr lang="zh-TW" altLang="en-US" sz="1400" b="1" dirty="0">
                <a:latin typeface="+mj-ea"/>
                <a:ea typeface="+mj-ea"/>
              </a:rPr>
              <a:t>我只需要祢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74031063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358</TotalTime>
  <Words>149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耶穌祢如此愛我 背負我的罪使我潔淨 耶穌祢如此愛我 為我流寶血付上代價</vt:lpstr>
      <vt:lpstr>當我看不見祢 開啟我眼睛  當我心孤寂祢與我親近</vt:lpstr>
      <vt:lpstr>當我快放棄祢賜我生命 因祢鞭傷我得醫治</vt:lpstr>
      <vt:lpstr>※耶穌祢愛是長闊高深 耶穌祢愛是沒有止盡</vt:lpstr>
      <vt:lpstr>世上的一切 有一天將過去 我只需要祢 只需要祢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174</cp:revision>
  <dcterms:created xsi:type="dcterms:W3CDTF">2020-03-03T07:14:47Z</dcterms:created>
  <dcterms:modified xsi:type="dcterms:W3CDTF">2021-09-01T04:56:21Z</dcterms:modified>
</cp:coreProperties>
</file>