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988" r:id="rId2"/>
    <p:sldId id="989" r:id="rId3"/>
    <p:sldId id="990" r:id="rId4"/>
    <p:sldId id="991" r:id="rId5"/>
    <p:sldId id="992" r:id="rId6"/>
    <p:sldId id="993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有一道河 這河的分汊 使神的城歡喜</a:t>
            </a:r>
            <a:br>
              <a:rPr lang="zh-TW" altLang="zh-TW" sz="4000" dirty="0"/>
            </a:br>
            <a:r>
              <a:rPr lang="zh-TW" altLang="zh-TW" sz="4000" dirty="0"/>
              <a:t>有一道河 從寶座流出 帶來醫治生命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890.</a:t>
            </a:r>
            <a:r>
              <a:rPr lang="zh-TW" altLang="en-US" sz="1400" b="1" dirty="0">
                <a:latin typeface="+mj-ea"/>
                <a:ea typeface="+mj-ea"/>
              </a:rPr>
              <a:t>有一道河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83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這一道河 它所到之處 萬物生生不息</a:t>
            </a:r>
            <a:br>
              <a:rPr lang="zh-TW" altLang="zh-TW" sz="4000" dirty="0"/>
            </a:br>
            <a:r>
              <a:rPr lang="zh-TW" altLang="zh-TW" sz="4000" dirty="0"/>
              <a:t>神的江河 就在這裏 賜下生命能力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890.</a:t>
            </a:r>
            <a:r>
              <a:rPr lang="zh-TW" altLang="en-US" sz="1400" b="1" dirty="0">
                <a:latin typeface="+mj-ea"/>
                <a:ea typeface="+mj-ea"/>
              </a:rPr>
              <a:t>有一道河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867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能使瞎眼重見光明 聾子聽主聲音</a:t>
            </a:r>
            <a:br>
              <a:rPr lang="zh-TW" altLang="zh-TW" sz="4000" dirty="0"/>
            </a:br>
            <a:r>
              <a:rPr lang="zh-TW" altLang="zh-TW" sz="4000" dirty="0"/>
              <a:t>瘸腿者起來行走 受壓制的得自由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890.</a:t>
            </a:r>
            <a:r>
              <a:rPr lang="zh-TW" altLang="en-US" sz="1400" b="1" dirty="0">
                <a:latin typeface="+mj-ea"/>
                <a:ea typeface="+mj-ea"/>
              </a:rPr>
              <a:t>有一道河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867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主賜華冠代替灰塵 喜樂油代替悲哀</a:t>
            </a:r>
            <a:br>
              <a:rPr lang="zh-TW" altLang="zh-TW" sz="4000" dirty="0"/>
            </a:br>
            <a:r>
              <a:rPr lang="zh-TW" altLang="zh-TW" sz="4000" dirty="0"/>
              <a:t>讚美衣代替憂傷的靈 為榮耀神的名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890.</a:t>
            </a:r>
            <a:r>
              <a:rPr lang="zh-TW" altLang="en-US" sz="1400" b="1" dirty="0">
                <a:latin typeface="+mj-ea"/>
                <a:ea typeface="+mj-ea"/>
              </a:rPr>
              <a:t>有一道河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867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哦讓瞎眼重見光明 聾子聽主聲音</a:t>
            </a:r>
            <a:br>
              <a:rPr lang="zh-TW" altLang="zh-TW" sz="4000" dirty="0"/>
            </a:br>
            <a:r>
              <a:rPr lang="zh-TW" altLang="zh-TW" sz="4000" dirty="0"/>
              <a:t>瘸腿者起來行走 受壓制的得自由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890.</a:t>
            </a:r>
            <a:r>
              <a:rPr lang="zh-TW" altLang="en-US" sz="1400" b="1" dirty="0">
                <a:latin typeface="+mj-ea"/>
                <a:ea typeface="+mj-ea"/>
              </a:rPr>
              <a:t>有一道河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8673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主賜華冠代替灰塵 喜樂油代替悲哀</a:t>
            </a:r>
            <a:br>
              <a:rPr lang="zh-TW" altLang="zh-TW" sz="4000" dirty="0"/>
            </a:br>
            <a:r>
              <a:rPr lang="zh-TW" altLang="zh-TW" sz="4000" dirty="0"/>
              <a:t>讚美衣代替憂傷的靈 為榮耀神的名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890.</a:t>
            </a:r>
            <a:r>
              <a:rPr lang="zh-TW" altLang="en-US" sz="1400" b="1" dirty="0">
                <a:latin typeface="+mj-ea"/>
                <a:ea typeface="+mj-ea"/>
              </a:rPr>
              <a:t>有一道河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867314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362</TotalTime>
  <Words>190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Calibri</vt:lpstr>
      <vt:lpstr>Times New Roman</vt:lpstr>
      <vt:lpstr>敬拜</vt:lpstr>
      <vt:lpstr>有一道河 這河的分汊 使神的城歡喜 有一道河 從寶座流出 帶來醫治生命</vt:lpstr>
      <vt:lpstr>這一道河 它所到之處 萬物生生不息 神的江河 就在這裏 賜下生命能力</vt:lpstr>
      <vt:lpstr>※能使瞎眼重見光明 聾子聽主聲音 瘸腿者起來行走 受壓制的得自由</vt:lpstr>
      <vt:lpstr>主賜華冠代替灰塵 喜樂油代替悲哀 讚美衣代替憂傷的靈 為榮耀神的名</vt:lpstr>
      <vt:lpstr>哦讓瞎眼重見光明 聾子聽主聲音 瘸腿者起來行走 受壓制的得自由</vt:lpstr>
      <vt:lpstr>主賜華冠代替灰塵 喜樂油代替悲哀 讚美衣代替憂傷的靈 為榮耀神的名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176</cp:revision>
  <dcterms:created xsi:type="dcterms:W3CDTF">2020-03-03T07:14:47Z</dcterms:created>
  <dcterms:modified xsi:type="dcterms:W3CDTF">2021-09-01T04:56:51Z</dcterms:modified>
</cp:coreProperties>
</file>