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97" r:id="rId2"/>
    <p:sldId id="998" r:id="rId3"/>
    <p:sldId id="999" r:id="rId4"/>
    <p:sldId id="1000" r:id="rId5"/>
    <p:sldId id="100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讓我坦然無懼來到施恩座前</a:t>
            </a:r>
            <a:br>
              <a:rPr lang="zh-TW" altLang="zh-TW" sz="4000" dirty="0"/>
            </a:br>
            <a:r>
              <a:rPr lang="zh-TW" altLang="zh-TW" sz="4000" dirty="0"/>
              <a:t>用心靈誠實尋求祢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892.</a:t>
            </a:r>
            <a:r>
              <a:rPr lang="zh-CN" altLang="en-US" sz="1400" b="1" dirty="0">
                <a:latin typeface="+mj-ea"/>
                <a:ea typeface="+mj-ea"/>
              </a:rPr>
              <a:t>每一天我需要祢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370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親愛的天父我何等地需要祢</a:t>
            </a:r>
            <a:br>
              <a:rPr lang="zh-TW" altLang="zh-TW" sz="4000" dirty="0"/>
            </a:br>
            <a:r>
              <a:rPr lang="zh-TW" altLang="zh-TW" sz="4000" dirty="0"/>
              <a:t>需要更多祢的同在 在我生命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892.</a:t>
            </a:r>
            <a:r>
              <a:rPr lang="zh-CN" altLang="en-US" sz="1400" b="1" dirty="0">
                <a:latin typeface="+mj-ea"/>
                <a:ea typeface="+mj-ea"/>
              </a:rPr>
              <a:t>每一天我需要祢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每一天 我需要祢 祢話語如甘霖</a:t>
            </a:r>
            <a:br>
              <a:rPr lang="zh-TW" altLang="zh-TW" sz="4000" dirty="0"/>
            </a:br>
            <a:r>
              <a:rPr lang="zh-TW" altLang="zh-TW" sz="4000" dirty="0"/>
              <a:t>每時刻 我需要祢聖靈如雨降臨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892.</a:t>
            </a:r>
            <a:r>
              <a:rPr lang="zh-CN" altLang="en-US" sz="1400" b="1" dirty="0">
                <a:latin typeface="+mj-ea"/>
                <a:ea typeface="+mj-ea"/>
              </a:rPr>
              <a:t>每一天我需要祢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>
                <a:latin typeface="標楷體"/>
                <a:ea typeface="標楷體"/>
              </a:rPr>
              <a:t>※</a:t>
            </a:r>
            <a:r>
              <a:rPr lang="zh-TW" altLang="zh-TW" sz="4000"/>
              <a:t>這</a:t>
            </a:r>
            <a:r>
              <a:rPr lang="zh-TW" altLang="zh-TW" sz="4000" dirty="0"/>
              <a:t>是我的禱告</a:t>
            </a:r>
            <a:br>
              <a:rPr lang="zh-TW" altLang="zh-TW" sz="4000" dirty="0"/>
            </a:br>
            <a:r>
              <a:rPr lang="zh-TW" altLang="zh-TW" sz="4000" dirty="0"/>
              <a:t>願我生命單單歸榮耀給祢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892.</a:t>
            </a:r>
            <a:r>
              <a:rPr lang="zh-CN" altLang="en-US" sz="1400" b="1" dirty="0">
                <a:latin typeface="+mj-ea"/>
                <a:ea typeface="+mj-ea"/>
              </a:rPr>
              <a:t>每一天我需要祢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這是我的呼求</a:t>
            </a:r>
            <a:r>
              <a:rPr lang="zh-TW" altLang="en-US" sz="4000" dirty="0"/>
              <a:t> </a:t>
            </a:r>
            <a:r>
              <a:rPr lang="zh-TW" altLang="zh-TW" sz="4000" dirty="0"/>
              <a:t>每天都更愛祢</a:t>
            </a:r>
            <a:br>
              <a:rPr lang="en-US" altLang="zh-TW" sz="4000" dirty="0"/>
            </a:br>
            <a:r>
              <a:rPr lang="zh-TW" altLang="zh-TW" sz="4000" dirty="0"/>
              <a:t>永不失去起初愛祢的心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892.</a:t>
            </a:r>
            <a:r>
              <a:rPr lang="zh-CN" altLang="en-US" sz="1400" b="1" dirty="0">
                <a:latin typeface="+mj-ea"/>
                <a:ea typeface="+mj-ea"/>
              </a:rPr>
              <a:t>每一天我需要祢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439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364</TotalTime>
  <Words>156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Times New Roman</vt:lpstr>
      <vt:lpstr>敬拜</vt:lpstr>
      <vt:lpstr>1.讓我坦然無懼來到施恩座前 用心靈誠實尋求祢</vt:lpstr>
      <vt:lpstr>親愛的天父我何等地需要祢 需要更多祢的同在 在我生命</vt:lpstr>
      <vt:lpstr>2.每一天 我需要祢 祢話語如甘霖 每時刻 我需要祢聖靈如雨降臨</vt:lpstr>
      <vt:lpstr>※這是我的禱告 願我生命單單歸榮耀給祢 耶穌</vt:lpstr>
      <vt:lpstr>這是我的呼求 每天都更愛祢 永不失去起初愛祢的心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178</cp:revision>
  <dcterms:created xsi:type="dcterms:W3CDTF">2020-03-03T07:14:47Z</dcterms:created>
  <dcterms:modified xsi:type="dcterms:W3CDTF">2021-09-01T04:57:16Z</dcterms:modified>
</cp:coreProperties>
</file>