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01" r:id="rId2"/>
    <p:sldId id="1002" r:id="rId3"/>
    <p:sldId id="1003" r:id="rId4"/>
    <p:sldId id="1004" r:id="rId5"/>
    <p:sldId id="1005" r:id="rId6"/>
    <p:sldId id="1006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放下一切重擔來到主的腳前</a:t>
            </a:r>
            <a:br>
              <a:rPr lang="zh-TW" altLang="zh-TW" sz="4000" dirty="0"/>
            </a:br>
            <a:r>
              <a:rPr lang="zh-TW" altLang="zh-TW" sz="4000" dirty="0"/>
              <a:t>單單尋求敬拜祢 愛慕祢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893.</a:t>
            </a:r>
            <a:r>
              <a:rPr lang="zh-CN" altLang="en-US" sz="1400" b="1" dirty="0">
                <a:latin typeface="+mj-ea"/>
                <a:ea typeface="+mj-ea"/>
              </a:rPr>
              <a:t>我心頌揚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8417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祢的愛何等甘甜 祢的信實不改變</a:t>
            </a:r>
            <a:br>
              <a:rPr lang="zh-TW" altLang="zh-TW" sz="4000" dirty="0"/>
            </a:br>
            <a:r>
              <a:rPr lang="zh-TW" altLang="zh-TW" sz="4000" dirty="0"/>
              <a:t>祢的膀臂圍繞我 扶持我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893.</a:t>
            </a:r>
            <a:r>
              <a:rPr lang="zh-CN" altLang="en-US" sz="1400" b="1" dirty="0">
                <a:latin typeface="+mj-ea"/>
                <a:ea typeface="+mj-ea"/>
              </a:rPr>
              <a:t>我心頌揚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915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我心渴慕祢懷抱 我靈渴慕祢同在</a:t>
            </a:r>
            <a:br>
              <a:rPr lang="zh-TW" altLang="zh-TW" sz="4000" dirty="0"/>
            </a:br>
            <a:r>
              <a:rPr lang="zh-TW" altLang="zh-TW" sz="4000" dirty="0"/>
              <a:t>單單尋求敬拜祢 愛慕祢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893.</a:t>
            </a:r>
            <a:r>
              <a:rPr lang="zh-CN" altLang="en-US" sz="1400" b="1" dirty="0">
                <a:latin typeface="+mj-ea"/>
                <a:ea typeface="+mj-ea"/>
              </a:rPr>
              <a:t>我心頌揚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915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我心渴慕祢懷抱 我靈渴慕祢同在</a:t>
            </a:r>
            <a:br>
              <a:rPr lang="zh-TW" altLang="zh-TW" sz="4000" dirty="0"/>
            </a:br>
            <a:r>
              <a:rPr lang="zh-TW" altLang="zh-TW" sz="4000" dirty="0"/>
              <a:t>在祢懷中我得著安息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893.</a:t>
            </a:r>
            <a:r>
              <a:rPr lang="zh-CN" altLang="en-US" sz="1400" b="1" dirty="0">
                <a:latin typeface="+mj-ea"/>
                <a:ea typeface="+mj-ea"/>
              </a:rPr>
              <a:t>我心頌揚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915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我心頌揚 祢作為何等奇妙</a:t>
            </a:r>
            <a:br>
              <a:rPr lang="zh-TW" altLang="zh-TW" sz="4000" dirty="0"/>
            </a:br>
            <a:r>
              <a:rPr lang="zh-TW" altLang="zh-TW" sz="4000" dirty="0"/>
              <a:t>我要歡唱祢慈愛 何等長闊高深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893.</a:t>
            </a:r>
            <a:r>
              <a:rPr lang="zh-CN" altLang="en-US" sz="1400" b="1" dirty="0">
                <a:latin typeface="+mj-ea"/>
                <a:ea typeface="+mj-ea"/>
              </a:rPr>
              <a:t>我心頌揚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915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我心頌揚 祢作為何等奇妙</a:t>
            </a:r>
            <a:br>
              <a:rPr lang="zh-TW" altLang="zh-TW" sz="4000"/>
            </a:br>
            <a:r>
              <a:rPr lang="zh-TW" altLang="zh-TW" sz="4000"/>
              <a:t>我要歡唱祢慈愛 直到永遠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893.</a:t>
            </a:r>
            <a:r>
              <a:rPr lang="zh-CN" altLang="en-US" sz="1400" b="1" dirty="0">
                <a:latin typeface="+mj-ea"/>
                <a:ea typeface="+mj-ea"/>
              </a:rPr>
              <a:t>我心頌揚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915084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365</TotalTime>
  <Words>185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Calibri</vt:lpstr>
      <vt:lpstr>Times New Roman</vt:lpstr>
      <vt:lpstr>敬拜</vt:lpstr>
      <vt:lpstr>放下一切重擔來到主的腳前 單單尋求敬拜祢 愛慕祢</vt:lpstr>
      <vt:lpstr>祢的愛何等甘甜 祢的信實不改變 祢的膀臂圍繞我 扶持我</vt:lpstr>
      <vt:lpstr>我心渴慕祢懷抱 我靈渴慕祢同在 單單尋求敬拜祢 愛慕祢</vt:lpstr>
      <vt:lpstr>我心渴慕祢懷抱 我靈渴慕祢同在 在祢懷中我得著安息</vt:lpstr>
      <vt:lpstr>※我心頌揚 祢作為何等奇妙 我要歡唱祢慈愛 何等長闊高深</vt:lpstr>
      <vt:lpstr>我心頌揚 祢作為何等奇妙 我要歡唱祢慈愛 直到永遠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179</cp:revision>
  <dcterms:created xsi:type="dcterms:W3CDTF">2020-03-03T07:14:47Z</dcterms:created>
  <dcterms:modified xsi:type="dcterms:W3CDTF">2021-09-01T04:57:32Z</dcterms:modified>
</cp:coreProperties>
</file>