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06" r:id="rId2"/>
    <p:sldId id="1007" r:id="rId3"/>
    <p:sldId id="1008" r:id="rId4"/>
    <p:sldId id="1009" r:id="rId5"/>
    <p:sldId id="1010" r:id="rId6"/>
    <p:sldId id="101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我的神 我的王 我的心 渴慕祢</a:t>
            </a:r>
            <a:br>
              <a:rPr lang="en-US" altLang="zh-TW" sz="4000" dirty="0"/>
            </a:br>
            <a:r>
              <a:rPr lang="zh-TW" altLang="zh-TW" sz="4000" dirty="0"/>
              <a:t>如鹿渴慕溪水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894.</a:t>
            </a:r>
            <a:r>
              <a:rPr lang="zh-CN" altLang="en-US" sz="1400" b="1" dirty="0">
                <a:latin typeface="+mj-ea"/>
                <a:ea typeface="+mj-ea"/>
              </a:rPr>
              <a:t>我的神我的王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15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我的神 我的王</a:t>
            </a:r>
            <a:r>
              <a:rPr lang="zh-TW" altLang="en-US" sz="4000" dirty="0"/>
              <a:t> </a:t>
            </a:r>
            <a:r>
              <a:rPr lang="zh-TW" altLang="zh-TW" sz="4000" dirty="0"/>
              <a:t>我的心 渴想祢</a:t>
            </a:r>
            <a:br>
              <a:rPr lang="en-US" altLang="zh-TW" sz="4000" dirty="0"/>
            </a:br>
            <a:r>
              <a:rPr lang="zh-TW" altLang="zh-TW" sz="4000" dirty="0"/>
              <a:t>在祢裡面我找到真正安息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894.</a:t>
            </a:r>
            <a:r>
              <a:rPr lang="zh-CN" altLang="en-US" sz="1400" b="1" dirty="0">
                <a:latin typeface="+mj-ea"/>
                <a:ea typeface="+mj-ea"/>
              </a:rPr>
              <a:t>我的神我的王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128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我的神 我的王</a:t>
            </a:r>
            <a:r>
              <a:rPr lang="zh-TW" altLang="en-US" sz="4000" dirty="0"/>
              <a:t> </a:t>
            </a:r>
            <a:r>
              <a:rPr lang="zh-TW" altLang="zh-TW" sz="4000" dirty="0"/>
              <a:t>我的心 讚美祢</a:t>
            </a:r>
            <a:br>
              <a:rPr lang="en-US" altLang="zh-TW" sz="4000" dirty="0"/>
            </a:br>
            <a:r>
              <a:rPr lang="zh-TW" altLang="zh-TW" sz="4000" dirty="0"/>
              <a:t>因祢是我的所有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894.</a:t>
            </a:r>
            <a:r>
              <a:rPr lang="zh-CN" altLang="en-US" sz="1400" b="1" dirty="0">
                <a:latin typeface="+mj-ea"/>
                <a:ea typeface="+mj-ea"/>
              </a:rPr>
              <a:t>我的神我的王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128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我的神 我的王</a:t>
            </a:r>
            <a:r>
              <a:rPr lang="zh-TW" altLang="en-US" sz="4000" dirty="0"/>
              <a:t> </a:t>
            </a:r>
            <a:r>
              <a:rPr lang="zh-TW" altLang="zh-TW" sz="4000" dirty="0"/>
              <a:t>我的心 稱頌祢</a:t>
            </a:r>
            <a:br>
              <a:rPr lang="en-US" altLang="zh-TW" sz="4000" dirty="0"/>
            </a:br>
            <a:r>
              <a:rPr lang="zh-TW" altLang="zh-TW" sz="4000" dirty="0"/>
              <a:t>榮耀君王 配得所有頌讚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894.</a:t>
            </a:r>
            <a:r>
              <a:rPr lang="zh-CN" altLang="en-US" sz="1400" b="1" dirty="0">
                <a:latin typeface="+mj-ea"/>
                <a:ea typeface="+mj-ea"/>
              </a:rPr>
              <a:t>我的神我的王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12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en-US" altLang="zh-TW" sz="4000" dirty="0"/>
              <a:t>Elohim Adonai(</a:t>
            </a:r>
            <a:r>
              <a:rPr lang="zh-TW" altLang="zh-TW" sz="4000" dirty="0"/>
              <a:t>我的神 我的王</a:t>
            </a:r>
            <a:r>
              <a:rPr lang="en-US" altLang="zh-TW" sz="4000" dirty="0"/>
              <a:t>)</a:t>
            </a:r>
            <a:br>
              <a:rPr lang="zh-TW" altLang="zh-TW" sz="4000" dirty="0"/>
            </a:br>
            <a:r>
              <a:rPr lang="zh-TW" altLang="zh-TW" sz="4000" dirty="0"/>
              <a:t>將我全人獻上</a:t>
            </a:r>
            <a:r>
              <a:rPr lang="zh-TW" altLang="en-US" sz="4000" dirty="0"/>
              <a:t> </a:t>
            </a:r>
            <a:r>
              <a:rPr lang="zh-TW" altLang="zh-TW" sz="4000" dirty="0"/>
              <a:t>在祭壇那裡 毫無保留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894.</a:t>
            </a:r>
            <a:r>
              <a:rPr lang="zh-CN" altLang="en-US" sz="1400" b="1" dirty="0">
                <a:latin typeface="+mj-ea"/>
                <a:ea typeface="+mj-ea"/>
              </a:rPr>
              <a:t>我的神我的王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12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490364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Elohim Adonai(</a:t>
            </a:r>
            <a:r>
              <a:rPr lang="zh-TW" altLang="zh-TW" sz="4000" dirty="0"/>
              <a:t>我的神 我的王</a:t>
            </a:r>
            <a:r>
              <a:rPr lang="en-US" altLang="zh-TW" sz="4000" dirty="0"/>
              <a:t>)</a:t>
            </a:r>
            <a:br>
              <a:rPr lang="zh-TW" altLang="zh-TW" sz="4000" dirty="0"/>
            </a:br>
            <a:r>
              <a:rPr lang="zh-TW" altLang="zh-TW" sz="4000" dirty="0"/>
              <a:t>願與祢深淵回應</a:t>
            </a:r>
            <a:r>
              <a:rPr lang="zh-TW" altLang="en-US" sz="4000" dirty="0"/>
              <a:t> </a:t>
            </a:r>
            <a:r>
              <a:rPr lang="zh-TW" altLang="zh-TW" sz="4000" dirty="0"/>
              <a:t>在祢榮耀同在中</a:t>
            </a:r>
            <a:br>
              <a:rPr lang="en-US" altLang="zh-TW" sz="4000" dirty="0"/>
            </a:br>
            <a:r>
              <a:rPr lang="zh-TW" altLang="zh-TW" sz="4000" dirty="0"/>
              <a:t>完成祢旨意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894.</a:t>
            </a:r>
            <a:r>
              <a:rPr lang="zh-CN" altLang="en-US" sz="1400" b="1" dirty="0">
                <a:latin typeface="+mj-ea"/>
                <a:ea typeface="+mj-ea"/>
              </a:rPr>
              <a:t>我的神我的王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128531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367</TotalTime>
  <Words>203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我的神 我的王 我的心 渴慕祢 如鹿渴慕溪水</vt:lpstr>
      <vt:lpstr>我的神 我的王 我的心 渴想祢 在祢裡面我找到真正安息</vt:lpstr>
      <vt:lpstr>我的神 我的王 我的心 讚美祢 因祢是我的所有</vt:lpstr>
      <vt:lpstr>我的神 我的王 我的心 稱頌祢 榮耀君王 配得所有頌讚</vt:lpstr>
      <vt:lpstr>※Elohim Adonai(我的神 我的王) 將我全人獻上 在祭壇那裡 毫無保留</vt:lpstr>
      <vt:lpstr>Elohim Adonai(我的神 我的王) 願與祢深淵回應 在祢榮耀同在中 完成祢旨意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180</cp:revision>
  <dcterms:created xsi:type="dcterms:W3CDTF">2020-03-03T07:14:47Z</dcterms:created>
  <dcterms:modified xsi:type="dcterms:W3CDTF">2021-09-01T04:57:45Z</dcterms:modified>
</cp:coreProperties>
</file>