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010" r:id="rId2"/>
    <p:sldId id="1011" r:id="rId3"/>
    <p:sldId id="1012" r:id="rId4"/>
    <p:sldId id="1013" r:id="rId5"/>
    <p:sldId id="1014" r:id="rId6"/>
    <p:sldId id="1015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天父祢的眼光 和心思所到之處</a:t>
            </a:r>
            <a:r>
              <a:rPr lang="en-US" altLang="zh-TW" sz="4000" dirty="0"/>
              <a:t> </a:t>
            </a:r>
            <a:br>
              <a:rPr lang="zh-TW" altLang="zh-TW" sz="4000" dirty="0"/>
            </a:br>
            <a:r>
              <a:rPr lang="zh-TW" altLang="zh-TW" sz="4000" dirty="0"/>
              <a:t>讓我的眼光 和心思跟隨祢</a:t>
            </a:r>
            <a:r>
              <a:rPr lang="en-US" altLang="zh-TW" sz="4000" dirty="0"/>
              <a:t> 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895.</a:t>
            </a:r>
            <a:r>
              <a:rPr lang="zh-CN" altLang="en-US" sz="1400" b="1" dirty="0">
                <a:latin typeface="+mj-ea"/>
                <a:ea typeface="+mj-ea"/>
              </a:rPr>
              <a:t>天父的心意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以斯拉敬拜團敬拜團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128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天父啊 在祢的眼淚所匯聚之處</a:t>
            </a:r>
            <a:r>
              <a:rPr lang="en-US" altLang="zh-TW" sz="4000" dirty="0"/>
              <a:t> </a:t>
            </a:r>
            <a:br>
              <a:rPr lang="zh-TW" altLang="zh-TW" sz="4000" dirty="0"/>
            </a:br>
            <a:r>
              <a:rPr lang="zh-TW" altLang="zh-TW" sz="4000" dirty="0"/>
              <a:t>願我的眼淚 也在那裡凝聚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895.</a:t>
            </a:r>
            <a:r>
              <a:rPr lang="zh-CN" altLang="en-US" sz="1400" b="1" dirty="0">
                <a:latin typeface="+mj-ea"/>
                <a:ea typeface="+mj-ea"/>
              </a:rPr>
              <a:t>天父的心意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以斯拉敬拜團敬拜團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68206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天父祢的雙眼 注視憐憫失喪靈魂</a:t>
            </a:r>
            <a:r>
              <a:rPr lang="en-US" altLang="zh-TW" sz="4000" dirty="0"/>
              <a:t> </a:t>
            </a:r>
            <a:br>
              <a:rPr lang="zh-TW" altLang="zh-TW" sz="4000" dirty="0"/>
            </a:br>
            <a:r>
              <a:rPr lang="zh-TW" altLang="zh-TW" sz="4000" dirty="0"/>
              <a:t>願我的雙眼 也能注視憐憫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895.</a:t>
            </a:r>
            <a:r>
              <a:rPr lang="zh-CN" altLang="en-US" sz="1400" b="1" dirty="0">
                <a:latin typeface="+mj-ea"/>
                <a:ea typeface="+mj-ea"/>
              </a:rPr>
              <a:t>天父的心意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以斯拉敬拜團敬拜團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6820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天父啊 在祢淚水滴落溼透的黑暗處</a:t>
            </a:r>
            <a:r>
              <a:rPr lang="en-US" altLang="zh-TW" sz="4000" dirty="0"/>
              <a:t> </a:t>
            </a:r>
            <a:br>
              <a:rPr lang="zh-TW" altLang="zh-TW" sz="4000" dirty="0"/>
            </a:br>
            <a:r>
              <a:rPr lang="zh-TW" altLang="zh-TW" sz="4000" dirty="0"/>
              <a:t>我的雙腳 也願意走向前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895.</a:t>
            </a:r>
            <a:r>
              <a:rPr lang="zh-CN" altLang="en-US" sz="1400" b="1" dirty="0">
                <a:latin typeface="+mj-ea"/>
                <a:ea typeface="+mj-ea"/>
              </a:rPr>
              <a:t>天父的心意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以斯拉敬拜團敬拜團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6820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標楷體"/>
                <a:ea typeface="標楷體"/>
              </a:rPr>
              <a:t>※</a:t>
            </a:r>
            <a:r>
              <a:rPr lang="zh-TW" altLang="zh-TW" sz="4000" dirty="0"/>
              <a:t>願我心能更深認識天父的心意 </a:t>
            </a:r>
            <a:br>
              <a:rPr lang="zh-TW" altLang="zh-TW" sz="4000" dirty="0"/>
            </a:br>
            <a:r>
              <a:rPr lang="zh-TW" altLang="zh-TW" sz="4000" dirty="0"/>
              <a:t>我的意念但願能夠貼近天父的意念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895.</a:t>
            </a:r>
            <a:r>
              <a:rPr lang="zh-CN" altLang="en-US" sz="1400" b="1" dirty="0">
                <a:latin typeface="+mj-ea"/>
                <a:ea typeface="+mj-ea"/>
              </a:rPr>
              <a:t>天父的心意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以斯拉敬拜團敬拜團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6820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我的全人更深認識天父的心意 </a:t>
            </a:r>
            <a:br>
              <a:rPr lang="zh-TW" altLang="zh-TW" sz="4000"/>
            </a:br>
            <a:r>
              <a:rPr lang="zh-TW" altLang="zh-TW" sz="4000"/>
              <a:t>願將我的生命全然獻給祢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895.</a:t>
            </a:r>
            <a:r>
              <a:rPr lang="zh-CN" altLang="en-US" sz="1400" b="1" dirty="0">
                <a:latin typeface="+mj-ea"/>
                <a:ea typeface="+mj-ea"/>
              </a:rPr>
              <a:t>天父的心意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以斯拉敬拜團敬拜團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68206923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368</TotalTime>
  <Words>229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微軟正黑體</vt:lpstr>
      <vt:lpstr>標楷體</vt:lpstr>
      <vt:lpstr>Arial</vt:lpstr>
      <vt:lpstr>Calibri</vt:lpstr>
      <vt:lpstr>Times New Roman</vt:lpstr>
      <vt:lpstr>敬拜</vt:lpstr>
      <vt:lpstr>天父祢的眼光 和心思所到之處  讓我的眼光 和心思跟隨祢 </vt:lpstr>
      <vt:lpstr>天父啊 在祢的眼淚所匯聚之處  願我的眼淚 也在那裡凝聚 </vt:lpstr>
      <vt:lpstr>天父祢的雙眼 注視憐憫失喪靈魂  願我的雙眼 也能注視憐憫 </vt:lpstr>
      <vt:lpstr>天父啊 在祢淚水滴落溼透的黑暗處  我的雙腳 也願意走向前 </vt:lpstr>
      <vt:lpstr>※願我心能更深認識天父的心意  我的意念但願能夠貼近天父的意念 </vt:lpstr>
      <vt:lpstr>我的全人更深認識天父的心意  願將我的生命全然獻給祢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181</cp:revision>
  <dcterms:created xsi:type="dcterms:W3CDTF">2020-03-03T07:14:47Z</dcterms:created>
  <dcterms:modified xsi:type="dcterms:W3CDTF">2021-09-01T04:58:00Z</dcterms:modified>
</cp:coreProperties>
</file>