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015" r:id="rId2"/>
    <p:sldId id="1021" r:id="rId3"/>
    <p:sldId id="1016" r:id="rId4"/>
    <p:sldId id="1017" r:id="rId5"/>
    <p:sldId id="1018" r:id="rId6"/>
    <p:sldId id="1020" r:id="rId7"/>
    <p:sldId id="1019" r:id="rId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若你渴了 來我這裡</a:t>
            </a:r>
            <a:br>
              <a:rPr lang="en-US" altLang="zh-TW" sz="4000" dirty="0"/>
            </a:br>
            <a:r>
              <a:rPr lang="zh-TW" altLang="zh-TW" sz="4000" dirty="0"/>
              <a:t>若你累了 來我這裡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897.</a:t>
            </a:r>
            <a:r>
              <a:rPr lang="zh-CN" altLang="en-US" sz="1400" b="1" dirty="0">
                <a:latin typeface="+mj-ea"/>
                <a:ea typeface="+mj-ea"/>
              </a:rPr>
              <a:t>近前來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6820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卸下ㄧ切 來我這裡</a:t>
            </a:r>
            <a:br>
              <a:rPr lang="en-US" altLang="zh-TW" sz="4000" dirty="0"/>
            </a:br>
            <a:r>
              <a:rPr lang="zh-TW" altLang="zh-TW" sz="4000" dirty="0"/>
              <a:t>我必使你得著安息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897.</a:t>
            </a:r>
            <a:r>
              <a:rPr lang="zh-CN" altLang="en-US" sz="1400" b="1" dirty="0">
                <a:latin typeface="+mj-ea"/>
                <a:ea typeface="+mj-ea"/>
              </a:rPr>
              <a:t>近前來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5273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主 我渴了 到祢這裡 </a:t>
            </a:r>
            <a:br>
              <a:rPr lang="zh-TW" altLang="zh-TW" sz="4000" dirty="0"/>
            </a:br>
            <a:r>
              <a:rPr lang="zh-TW" altLang="zh-TW" sz="4000" dirty="0"/>
              <a:t>主 我累了 到祢這裡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897.</a:t>
            </a:r>
            <a:r>
              <a:rPr lang="zh-CN" altLang="en-US" sz="1400" b="1" dirty="0">
                <a:latin typeface="+mj-ea"/>
                <a:ea typeface="+mj-ea"/>
              </a:rPr>
              <a:t>近前來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027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卸下一切 到祢這裡</a:t>
            </a:r>
            <a:br>
              <a:rPr lang="en-US" altLang="zh-TW" sz="4000" dirty="0"/>
            </a:br>
            <a:r>
              <a:rPr lang="zh-TW" altLang="zh-TW" sz="4000" dirty="0"/>
              <a:t>祢必使我得著安息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897.</a:t>
            </a:r>
            <a:r>
              <a:rPr lang="zh-CN" altLang="en-US" sz="1400" b="1" dirty="0">
                <a:latin typeface="+mj-ea"/>
                <a:ea typeface="+mj-ea"/>
              </a:rPr>
              <a:t>近前來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027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標楷體"/>
                <a:ea typeface="標楷體"/>
              </a:rPr>
              <a:t>※</a:t>
            </a:r>
            <a:r>
              <a:rPr lang="zh-TW" altLang="zh-TW" sz="4000" dirty="0"/>
              <a:t>近前來 放下重擔</a:t>
            </a:r>
            <a:br>
              <a:rPr lang="en-US" altLang="zh-TW" sz="4000" dirty="0"/>
            </a:br>
            <a:r>
              <a:rPr lang="zh-TW" altLang="zh-TW" sz="4000" dirty="0"/>
              <a:t>我已為你付出所有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897.</a:t>
            </a:r>
            <a:r>
              <a:rPr lang="zh-CN" altLang="en-US" sz="1400" b="1" dirty="0">
                <a:latin typeface="+mj-ea"/>
                <a:ea typeface="+mj-ea"/>
              </a:rPr>
              <a:t>近前來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027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近前來 聽我聲音</a:t>
            </a:r>
            <a:br>
              <a:rPr lang="en-US" altLang="zh-TW" sz="4000" dirty="0"/>
            </a:br>
            <a:r>
              <a:rPr lang="zh-TW" altLang="zh-TW" sz="4000" dirty="0"/>
              <a:t>我必使你得著安息</a:t>
            </a:r>
            <a:r>
              <a:rPr lang="zh-TW" altLang="en-US" sz="4000" dirty="0"/>
              <a:t> </a:t>
            </a:r>
            <a:r>
              <a:rPr lang="zh-TW" altLang="zh-TW" sz="4000" dirty="0"/>
              <a:t>得著安息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897.</a:t>
            </a:r>
            <a:r>
              <a:rPr lang="zh-CN" altLang="en-US" sz="1400" b="1" dirty="0">
                <a:latin typeface="+mj-ea"/>
                <a:ea typeface="+mj-ea"/>
              </a:rPr>
              <a:t>近前來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098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標楷體"/>
                <a:ea typeface="標楷體"/>
              </a:rPr>
              <a:t>§</a:t>
            </a:r>
            <a:r>
              <a:rPr lang="zh-TW" altLang="zh-TW" sz="4000" dirty="0"/>
              <a:t>耶穌 耶穌</a:t>
            </a:r>
            <a:r>
              <a:rPr lang="zh-TW" altLang="en-US" sz="4000" dirty="0"/>
              <a:t> </a:t>
            </a:r>
            <a:r>
              <a:rPr lang="zh-TW" altLang="zh-TW" sz="4000" dirty="0"/>
              <a:t>耶穌 我需要祢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897.</a:t>
            </a:r>
            <a:r>
              <a:rPr lang="zh-CN" altLang="en-US" sz="1400" b="1" dirty="0">
                <a:latin typeface="+mj-ea"/>
                <a:ea typeface="+mj-ea"/>
              </a:rPr>
              <a:t>近前來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0275442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371</TotalTime>
  <Words>166</Words>
  <Application>Microsoft Office PowerPoint</Application>
  <PresentationFormat>如螢幕大小 (16:9)</PresentationFormat>
  <Paragraphs>14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標楷體</vt:lpstr>
      <vt:lpstr>Arial</vt:lpstr>
      <vt:lpstr>Calibri</vt:lpstr>
      <vt:lpstr>Times New Roman</vt:lpstr>
      <vt:lpstr>敬拜</vt:lpstr>
      <vt:lpstr>1.若你渴了 來我這裡 若你累了 來我這裡</vt:lpstr>
      <vt:lpstr>卸下ㄧ切 來我這裡 我必使你得著安息</vt:lpstr>
      <vt:lpstr>2.主 我渴了 到祢這裡  主 我累了 到祢這裡</vt:lpstr>
      <vt:lpstr>卸下一切 到祢這裡 祢必使我得著安息</vt:lpstr>
      <vt:lpstr>※近前來 放下重擔 我已為你付出所有</vt:lpstr>
      <vt:lpstr>近前來 聽我聲音 我必使你得著安息 得著安息</vt:lpstr>
      <vt:lpstr>§耶穌 耶穌 耶穌 我需要祢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183</cp:revision>
  <dcterms:created xsi:type="dcterms:W3CDTF">2020-03-03T07:14:47Z</dcterms:created>
  <dcterms:modified xsi:type="dcterms:W3CDTF">2021-09-01T04:58:28Z</dcterms:modified>
</cp:coreProperties>
</file>