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19" r:id="rId2"/>
    <p:sldId id="1020" r:id="rId3"/>
    <p:sldId id="1021" r:id="rId4"/>
    <p:sldId id="1022" r:id="rId5"/>
    <p:sldId id="1023" r:id="rId6"/>
    <p:sldId id="102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在主裡我們合一 雖你我不一樣 </a:t>
            </a:r>
            <a:br>
              <a:rPr lang="zh-TW" altLang="zh-TW" sz="4000" dirty="0"/>
            </a:br>
            <a:r>
              <a:rPr lang="zh-TW" altLang="zh-TW" sz="4000" dirty="0"/>
              <a:t>都仰望同一位主耶穌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以慈愛和善行 彼此互相鼓勵 </a:t>
            </a:r>
            <a:br>
              <a:rPr lang="zh-TW" altLang="zh-TW" sz="4000" dirty="0"/>
            </a:br>
            <a:r>
              <a:rPr lang="zh-TW" altLang="zh-TW" sz="4000" dirty="0"/>
              <a:t>以溫暖的心關懷和擁抱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6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以馬內利神 常與我們同在 </a:t>
            </a:r>
            <a:br>
              <a:rPr lang="zh-TW" altLang="zh-TW" sz="4000" dirty="0"/>
            </a:br>
            <a:r>
              <a:rPr lang="zh-TW" altLang="zh-TW" sz="4000" dirty="0"/>
              <a:t>弟兄和姐妹 來同甘苦與共用樂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從你的裡面 看見主的榮美 </a:t>
            </a:r>
            <a:br>
              <a:rPr lang="zh-TW" altLang="zh-TW" sz="4000" dirty="0"/>
            </a:br>
            <a:r>
              <a:rPr lang="zh-TW" altLang="zh-TW" sz="4000" dirty="0"/>
              <a:t>祂因你歡喜快樂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主要透過我們成就美好事 </a:t>
            </a:r>
            <a:br>
              <a:rPr lang="zh-TW" altLang="zh-TW" sz="4000" dirty="0"/>
            </a:br>
            <a:r>
              <a:rPr lang="zh-TW" altLang="zh-TW" sz="4000" dirty="0"/>
              <a:t>我雖不足仍要開口揚聲讚美祂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主要透過我們成就美好事</a:t>
            </a:r>
            <a:br>
              <a:rPr lang="zh-TW" altLang="zh-TW" sz="4000"/>
            </a:br>
            <a:r>
              <a:rPr lang="zh-TW" altLang="zh-TW" sz="4000"/>
              <a:t>滿心期待主奇妙的作為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898.</a:t>
            </a:r>
            <a:r>
              <a:rPr lang="zh-TW" altLang="en-US" sz="1400" b="1" dirty="0">
                <a:latin typeface="+mj-ea"/>
                <a:ea typeface="+mj-ea"/>
              </a:rPr>
              <a:t>在主裡我們合一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1105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373</TotalTime>
  <Words>190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在主裡我們合一 雖你我不一樣  都仰望同一位主耶穌 </vt:lpstr>
      <vt:lpstr>以慈愛和善行 彼此互相鼓勵  以溫暖的心關懷和擁抱 </vt:lpstr>
      <vt:lpstr>以馬內利神 常與我們同在  弟兄和姐妹 來同甘苦與共用樂</vt:lpstr>
      <vt:lpstr>從你的裡面 看見主的榮美  祂因你歡喜快樂</vt:lpstr>
      <vt:lpstr>※主要透過我們成就美好事  我雖不足仍要開口揚聲讚美祂 </vt:lpstr>
      <vt:lpstr>主要透過我們成就美好事 滿心期待主奇妙的作為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183</cp:revision>
  <dcterms:created xsi:type="dcterms:W3CDTF">2020-03-03T07:14:47Z</dcterms:created>
  <dcterms:modified xsi:type="dcterms:W3CDTF">2021-09-01T04:58:41Z</dcterms:modified>
</cp:coreProperties>
</file>