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24" r:id="rId2"/>
    <p:sldId id="1025" r:id="rId3"/>
    <p:sldId id="1026" r:id="rId4"/>
    <p:sldId id="1030" r:id="rId5"/>
    <p:sldId id="1027" r:id="rId6"/>
    <p:sldId id="1028" r:id="rId7"/>
    <p:sldId id="1029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主求祢來鑒察 我心靈深處</a:t>
            </a:r>
            <a:br>
              <a:rPr lang="zh-TW" altLang="zh-TW" sz="4000" dirty="0"/>
            </a:br>
            <a:r>
              <a:rPr lang="zh-TW" altLang="zh-TW" sz="4000" dirty="0"/>
              <a:t>賜給我慈愛憐憫的心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899.</a:t>
            </a:r>
            <a:r>
              <a:rPr lang="zh-TW" altLang="en-US" sz="1400" b="1" dirty="0">
                <a:latin typeface="+mj-ea"/>
                <a:ea typeface="+mj-ea"/>
              </a:rPr>
              <a:t>求主賜給我祢的心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1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但願將我的一切 全然奉獻給祢</a:t>
            </a:r>
            <a:br>
              <a:rPr lang="zh-TW" altLang="zh-TW" sz="4000" dirty="0"/>
            </a:br>
            <a:r>
              <a:rPr lang="zh-TW" altLang="zh-TW" sz="4000" dirty="0"/>
              <a:t>因祢慈愛來擁抱我 求祢再次更新我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899.</a:t>
            </a:r>
            <a:r>
              <a:rPr lang="zh-TW" altLang="en-US" sz="1400" b="1" dirty="0">
                <a:latin typeface="+mj-ea"/>
                <a:ea typeface="+mj-ea"/>
              </a:rPr>
              <a:t>求主賜給我祢的心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640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主啊求賜給我祢的心 我的天父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899.</a:t>
            </a:r>
            <a:r>
              <a:rPr lang="zh-TW" altLang="en-US" sz="1400" b="1" dirty="0">
                <a:latin typeface="+mj-ea"/>
                <a:ea typeface="+mj-ea"/>
              </a:rPr>
              <a:t>求主賜給我祢的心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640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主啊求賜給我祢的心</a:t>
            </a:r>
            <a:br>
              <a:rPr lang="en-US" altLang="zh-TW" sz="4000" dirty="0"/>
            </a:br>
            <a:r>
              <a:rPr lang="zh-TW" altLang="zh-TW" sz="4000" dirty="0"/>
              <a:t>願祢來顯明對我的心意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899.</a:t>
            </a:r>
            <a:r>
              <a:rPr lang="zh-TW" altLang="en-US" sz="1400" b="1" dirty="0">
                <a:latin typeface="+mj-ea"/>
                <a:ea typeface="+mj-ea"/>
              </a:rPr>
              <a:t>求主賜給我祢的心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61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成全異象使命</a:t>
            </a:r>
            <a:br>
              <a:rPr lang="en-US" altLang="zh-TW" sz="4000" dirty="0"/>
            </a:br>
            <a:r>
              <a:rPr lang="zh-TW" altLang="zh-TW" sz="4000" dirty="0"/>
              <a:t>主啊求賜給我祢的心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899.</a:t>
            </a:r>
            <a:r>
              <a:rPr lang="zh-TW" altLang="en-US" sz="1400" b="1" dirty="0">
                <a:latin typeface="+mj-ea"/>
                <a:ea typeface="+mj-ea"/>
              </a:rPr>
              <a:t>求主賜給我祢的心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640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>
                <a:latin typeface="標楷體"/>
                <a:ea typeface="標楷體"/>
              </a:rPr>
              <a:t>§</a:t>
            </a:r>
            <a:r>
              <a:rPr lang="zh-TW" altLang="zh-TW" sz="4000"/>
              <a:t>教導</a:t>
            </a:r>
            <a:r>
              <a:rPr lang="zh-TW" altLang="zh-TW" sz="4000" dirty="0"/>
              <a:t>我祢那無限的慈愛</a:t>
            </a:r>
            <a:br>
              <a:rPr lang="zh-TW" altLang="zh-TW" sz="4000" dirty="0"/>
            </a:br>
            <a:r>
              <a:rPr lang="zh-TW" altLang="zh-TW" sz="4000" dirty="0"/>
              <a:t>以耶穌基督的心</a:t>
            </a:r>
            <a:r>
              <a:rPr lang="zh-TW" altLang="en-US" sz="4000" dirty="0"/>
              <a:t> </a:t>
            </a:r>
            <a:r>
              <a:rPr lang="zh-TW" altLang="zh-TW" sz="4000" dirty="0"/>
              <a:t>饒恕得罪我的人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899.</a:t>
            </a:r>
            <a:r>
              <a:rPr lang="zh-TW" altLang="en-US" sz="1400" b="1" dirty="0">
                <a:latin typeface="+mj-ea"/>
                <a:ea typeface="+mj-ea"/>
              </a:rPr>
              <a:t>求主賜給我祢的心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640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賜下聖靈來充滿我</a:t>
            </a:r>
            <a:r>
              <a:rPr lang="zh-TW" altLang="en-US" sz="4000" dirty="0"/>
              <a:t> </a:t>
            </a:r>
            <a:r>
              <a:rPr lang="zh-TW" altLang="zh-TW" sz="4000" dirty="0"/>
              <a:t>引導我走主的道路</a:t>
            </a:r>
            <a:br>
              <a:rPr lang="zh-TW" altLang="zh-TW" sz="4000" dirty="0"/>
            </a:br>
            <a:r>
              <a:rPr lang="zh-TW" altLang="zh-TW" sz="4000" dirty="0"/>
              <a:t>主啊 求賜給我祢的心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899.</a:t>
            </a:r>
            <a:r>
              <a:rPr lang="zh-TW" altLang="en-US" sz="1400" b="1" dirty="0">
                <a:latin typeface="+mj-ea"/>
                <a:ea typeface="+mj-ea"/>
              </a:rPr>
              <a:t>求主賜給我祢的心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640135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375</TotalTime>
  <Words>256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Arial</vt:lpstr>
      <vt:lpstr>Calibri</vt:lpstr>
      <vt:lpstr>Times New Roman</vt:lpstr>
      <vt:lpstr>敬拜</vt:lpstr>
      <vt:lpstr>主求祢來鑒察 我心靈深處 賜給我慈愛憐憫的心</vt:lpstr>
      <vt:lpstr>但願將我的一切 全然奉獻給祢 因祢慈愛來擁抱我 求祢再次更新我</vt:lpstr>
      <vt:lpstr>※主啊求賜給我祢的心 我的天父</vt:lpstr>
      <vt:lpstr>主啊求賜給我祢的心 願祢來顯明對我的心意</vt:lpstr>
      <vt:lpstr>成全異象使命 主啊求賜給我祢的心</vt:lpstr>
      <vt:lpstr>§教導我祢那無限的慈愛 以耶穌基督的心 饒恕得罪我的人</vt:lpstr>
      <vt:lpstr>賜下聖靈來充滿我 引導我走主的道路 主啊 求賜給我祢的心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184</cp:revision>
  <dcterms:created xsi:type="dcterms:W3CDTF">2020-03-03T07:14:47Z</dcterms:created>
  <dcterms:modified xsi:type="dcterms:W3CDTF">2021-09-01T04:58:55Z</dcterms:modified>
</cp:coreProperties>
</file>