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029" r:id="rId2"/>
    <p:sldId id="1030" r:id="rId3"/>
    <p:sldId id="1031" r:id="rId4"/>
    <p:sldId id="1032" r:id="rId5"/>
    <p:sldId id="1033" r:id="rId6"/>
    <p:sldId id="1034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摩西站在山頂上 等候祢榮耀顯現 </a:t>
            </a:r>
            <a:br>
              <a:rPr lang="zh-TW" altLang="zh-TW" sz="4000" dirty="0"/>
            </a:br>
            <a:r>
              <a:rPr lang="zh-TW" altLang="zh-TW" sz="4000" dirty="0"/>
              <a:t>祢手遮住他的臉 使他能承受祢同在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900.</a:t>
            </a:r>
            <a:r>
              <a:rPr lang="zh-TW" altLang="en-US" sz="1400" b="1" dirty="0">
                <a:latin typeface="+mj-ea"/>
                <a:ea typeface="+mj-ea"/>
              </a:rPr>
              <a:t>彰顯祢榮面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640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以色列都看見這榮耀 彰顯一直到永遠 </a:t>
            </a:r>
            <a:br>
              <a:rPr lang="zh-TW" altLang="zh-TW" sz="4000" dirty="0"/>
            </a:br>
            <a:r>
              <a:rPr lang="zh-TW" altLang="zh-TW" sz="4000" dirty="0"/>
              <a:t>祢呼召我來尋求祢的面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900.</a:t>
            </a:r>
            <a:r>
              <a:rPr lang="zh-TW" altLang="en-US" sz="1400" b="1" dirty="0">
                <a:latin typeface="+mj-ea"/>
                <a:ea typeface="+mj-ea"/>
              </a:rPr>
              <a:t>彰顯祢榮面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510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大衛知道還有更多 超過祢約櫃的同在 </a:t>
            </a:r>
            <a:br>
              <a:rPr lang="zh-TW" altLang="zh-TW" sz="4000" dirty="0"/>
            </a:br>
            <a:r>
              <a:rPr lang="zh-TW" altLang="zh-TW" sz="4000" dirty="0"/>
              <a:t>在君王和百姓中間 有一嬰孩誕生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900.</a:t>
            </a:r>
            <a:r>
              <a:rPr lang="zh-TW" altLang="en-US" sz="1400" b="1" dirty="0">
                <a:latin typeface="+mj-ea"/>
                <a:ea typeface="+mj-ea"/>
              </a:rPr>
              <a:t>彰顯祢榮面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510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以色列都看見這榮耀 彰顯一直到永遠 </a:t>
            </a:r>
            <a:br>
              <a:rPr lang="zh-TW" altLang="zh-TW" sz="4000" dirty="0"/>
            </a:br>
            <a:r>
              <a:rPr lang="zh-TW" altLang="zh-TW" sz="4000" dirty="0"/>
              <a:t>祢呼召我來尋求祢的面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900.</a:t>
            </a:r>
            <a:r>
              <a:rPr lang="zh-TW" altLang="en-US" sz="1400" b="1" dirty="0">
                <a:latin typeface="+mj-ea"/>
                <a:ea typeface="+mj-ea"/>
              </a:rPr>
              <a:t>彰顯祢榮面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510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※</a:t>
            </a:r>
            <a:r>
              <a:rPr lang="zh-TW" altLang="zh-TW" sz="4000" dirty="0"/>
              <a:t>彰顯祢榮面 見祢的臉 </a:t>
            </a:r>
            <a:br>
              <a:rPr lang="zh-TW" altLang="zh-TW" sz="4000" dirty="0"/>
            </a:br>
            <a:r>
              <a:rPr lang="zh-TW" altLang="zh-TW" sz="4000" dirty="0"/>
              <a:t>祢使我堅固 能夠站立祢同在聖殿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900.</a:t>
            </a:r>
            <a:r>
              <a:rPr lang="zh-TW" altLang="en-US" sz="1400" b="1" dirty="0">
                <a:latin typeface="+mj-ea"/>
                <a:ea typeface="+mj-ea"/>
              </a:rPr>
              <a:t>彰顯祢榮面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510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彰顯祢榮面 祢能力恩典 祢能力恩典 </a:t>
            </a:r>
            <a:br>
              <a:rPr lang="zh-TW" altLang="zh-TW" sz="4000"/>
            </a:br>
            <a:r>
              <a:rPr lang="zh-TW" altLang="zh-TW" sz="4000"/>
              <a:t>我能堅持到永遠 若我能見祢榮面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900.</a:t>
            </a:r>
            <a:r>
              <a:rPr lang="zh-TW" altLang="en-US" sz="1400" b="1" dirty="0">
                <a:latin typeface="+mj-ea"/>
                <a:ea typeface="+mj-ea"/>
              </a:rPr>
              <a:t>彰顯祢榮面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805435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376</TotalTime>
  <Words>197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標楷體</vt:lpstr>
      <vt:lpstr>Arial</vt:lpstr>
      <vt:lpstr>Calibri</vt:lpstr>
      <vt:lpstr>Times New Roman</vt:lpstr>
      <vt:lpstr>敬拜</vt:lpstr>
      <vt:lpstr>1.摩西站在山頂上 等候祢榮耀顯現  祢手遮住他的臉 使他能承受祢同在 </vt:lpstr>
      <vt:lpstr>以色列都看見這榮耀 彰顯一直到永遠  祢呼召我來尋求祢的面</vt:lpstr>
      <vt:lpstr>2.大衛知道還有更多 超過祢約櫃的同在  在君王和百姓中間 有一嬰孩誕生 </vt:lpstr>
      <vt:lpstr>以色列都看見這榮耀 彰顯一直到永遠  祢呼召我來尋求祢的面</vt:lpstr>
      <vt:lpstr>※彰顯祢榮面 見祢的臉  祢使我堅固 能夠站立祢同在聖殿</vt:lpstr>
      <vt:lpstr>彰顯祢榮面 祢能力恩典 祢能力恩典  我能堅持到永遠 若我能見祢榮面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185</cp:revision>
  <dcterms:created xsi:type="dcterms:W3CDTF">2020-03-03T07:14:47Z</dcterms:created>
  <dcterms:modified xsi:type="dcterms:W3CDTF">2021-09-01T04:59:09Z</dcterms:modified>
</cp:coreProperties>
</file>