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511" r:id="rId2"/>
    <p:sldId id="1512" r:id="rId3"/>
    <p:sldId id="1513" r:id="rId4"/>
    <p:sldId id="1514" r:id="rId5"/>
    <p:sldId id="1515" r:id="rId6"/>
    <p:sldId id="1516" r:id="rId7"/>
    <p:sldId id="1517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主寶血洗淨了我的罪</a:t>
            </a:r>
            <a:br>
              <a:rPr lang="zh-TW" altLang="zh-TW" sz="4000" dirty="0"/>
            </a:br>
            <a:r>
              <a:rPr lang="zh-TW" altLang="zh-TW" sz="4000" dirty="0"/>
              <a:t>主寶血使我靈得自由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4451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寶座前獻上我的敬拜讚美</a:t>
            </a:r>
            <a:br>
              <a:rPr lang="zh-TW" altLang="zh-TW" sz="4000" dirty="0"/>
            </a:br>
            <a:r>
              <a:rPr lang="zh-TW" altLang="zh-TW" sz="4000" dirty="0"/>
              <a:t>將我生命所有獻給我的主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主的手為了我流出寶血</a:t>
            </a:r>
            <a:br>
              <a:rPr lang="zh-TW" altLang="zh-TW" sz="4000" dirty="0"/>
            </a:br>
            <a:r>
              <a:rPr lang="zh-TW" altLang="zh-TW" sz="4000" dirty="0"/>
              <a:t>主的腳為我被釘在十架上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現在我活著不再為自己而活</a:t>
            </a:r>
            <a:br>
              <a:rPr lang="zh-TW" altLang="zh-TW" sz="4000" dirty="0"/>
            </a:br>
            <a:r>
              <a:rPr lang="zh-TW" altLang="zh-TW" sz="4000" dirty="0"/>
              <a:t>我要單單為了主耶穌而活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我的手與主的手同釘十架</a:t>
            </a:r>
            <a:br>
              <a:rPr lang="zh-TW" altLang="zh-TW" sz="4000" dirty="0"/>
            </a:br>
            <a:r>
              <a:rPr lang="zh-TW" altLang="zh-TW" sz="4000" dirty="0"/>
              <a:t>我的腳也與主的腳同釘十架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如今我與主同死 也願與基督同復活 </a:t>
            </a:r>
            <a:br>
              <a:rPr lang="zh-TW" altLang="zh-TW" sz="4000" dirty="0"/>
            </a:br>
            <a:r>
              <a:rPr lang="zh-TW" altLang="zh-TW" sz="4000" dirty="0"/>
              <a:t>永永遠遠單單為主而活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單單為主而活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1000.</a:t>
            </a:r>
            <a:r>
              <a:rPr lang="zh-TW" altLang="en-US" sz="1400" b="1" dirty="0"/>
              <a:t>主的手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27257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519</TotalTime>
  <Words>217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主寶血洗淨了我的罪 主寶血使我靈得自由</vt:lpstr>
      <vt:lpstr>寶座前獻上我的敬拜讚美 將我生命所有獻給我的主</vt:lpstr>
      <vt:lpstr>主的手為了我流出寶血 主的腳為我被釘在十架上</vt:lpstr>
      <vt:lpstr>現在我活著不再為自己而活 我要單單為了主耶穌而活</vt:lpstr>
      <vt:lpstr>※我的手與主的手同釘十架 我的腳也與主的腳同釘十架</vt:lpstr>
      <vt:lpstr>如今我與主同死 也願與基督同復活  永永遠遠單單為主而活</vt:lpstr>
      <vt:lpstr>單單為主而活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288</cp:revision>
  <dcterms:created xsi:type="dcterms:W3CDTF">2020-03-03T07:14:47Z</dcterms:created>
  <dcterms:modified xsi:type="dcterms:W3CDTF">2021-09-01T05:41:47Z</dcterms:modified>
</cp:coreProperties>
</file>