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34" r:id="rId2"/>
    <p:sldId id="1035" r:id="rId3"/>
    <p:sldId id="1036" r:id="rId4"/>
    <p:sldId id="1038" r:id="rId5"/>
    <p:sldId id="1037" r:id="rId6"/>
    <p:sldId id="1039" r:id="rId7"/>
    <p:sldId id="1040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什麼是永不改變 成為我的盼望</a:t>
            </a:r>
            <a:br>
              <a:rPr lang="zh-TW" altLang="zh-TW" sz="4000" dirty="0"/>
            </a:br>
            <a:r>
              <a:rPr lang="zh-TW" altLang="zh-TW" sz="4000" dirty="0"/>
              <a:t>什麼是永恆不變 來懷抱我生命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901.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805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有誰能夠使我滿足 我靈魂安穩</a:t>
            </a:r>
            <a:br>
              <a:rPr lang="zh-TW" altLang="zh-TW" sz="4000" dirty="0"/>
            </a:br>
            <a:r>
              <a:rPr lang="zh-TW" altLang="zh-TW" sz="4000" dirty="0"/>
              <a:t>還能夠等候誰 我靈歡喜快樂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901.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565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十字架 十字架</a:t>
            </a:r>
            <a:br>
              <a:rPr lang="zh-TW" altLang="zh-TW" sz="4000" dirty="0"/>
            </a:br>
            <a:r>
              <a:rPr lang="zh-TW" altLang="zh-TW" sz="4000" dirty="0"/>
              <a:t>在祂遮掩下 充滿了盼望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901.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56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十字架 十字架</a:t>
            </a:r>
            <a:br>
              <a:rPr lang="zh-TW" altLang="zh-TW" sz="4000" dirty="0"/>
            </a:br>
            <a:r>
              <a:rPr lang="zh-TW" altLang="zh-TW" sz="4000" dirty="0"/>
              <a:t>在祂遮掩下 我生命充滿喜樂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901.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428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什麼是永不改變 成為我的盼望</a:t>
            </a:r>
            <a:br>
              <a:rPr lang="zh-TW" altLang="zh-TW" sz="4000" dirty="0"/>
            </a:br>
            <a:r>
              <a:rPr lang="zh-TW" altLang="zh-TW" sz="4000" dirty="0"/>
              <a:t>什麼是永恆不變 來懷抱我生命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901.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565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 </a:t>
            </a:r>
            <a:r>
              <a:rPr lang="zh-TW" altLang="zh-TW" sz="4000" dirty="0"/>
              <a:t>主阿 讓我心靈平靜安穩</a:t>
            </a:r>
            <a:br>
              <a:rPr lang="zh-TW" altLang="zh-TW" sz="4000" dirty="0"/>
            </a:br>
            <a:r>
              <a:rPr lang="zh-TW" altLang="zh-TW" sz="4000" dirty="0"/>
              <a:t>讓我懷中擁抱十字架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901.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428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主</a:t>
            </a:r>
            <a:r>
              <a:rPr lang="zh-TW" altLang="zh-TW" sz="4000" dirty="0"/>
              <a:t>阿 讓我心靈平靜安穩</a:t>
            </a:r>
            <a:br>
              <a:rPr lang="zh-TW" altLang="zh-TW" sz="4000" dirty="0"/>
            </a:br>
            <a:r>
              <a:rPr lang="zh-TW" altLang="zh-TW" sz="4000" dirty="0"/>
              <a:t>以十字架滿足我心深處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901.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133898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378</TotalTime>
  <Words>187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什麼是永不改變 成為我的盼望 什麼是永恆不變 來懷抱我生命</vt:lpstr>
      <vt:lpstr>有誰能夠使我滿足 我靈魂安穩 還能夠等候誰 我靈歡喜快樂</vt:lpstr>
      <vt:lpstr>※十字架 十字架 在祂遮掩下 充滿了盼望</vt:lpstr>
      <vt:lpstr>十字架 十字架 在祂遮掩下 我生命充滿喜樂</vt:lpstr>
      <vt:lpstr>什麼是永不改變 成為我的盼望 什麼是永恆不變 來懷抱我生命</vt:lpstr>
      <vt:lpstr>§ 主阿 讓我心靈平靜安穩 讓我懷中擁抱十字架</vt:lpstr>
      <vt:lpstr>主阿 讓我心靈平靜安穩 以十字架滿足我心深處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186</cp:revision>
  <dcterms:created xsi:type="dcterms:W3CDTF">2020-03-03T07:14:47Z</dcterms:created>
  <dcterms:modified xsi:type="dcterms:W3CDTF">2021-09-01T05:05:16Z</dcterms:modified>
</cp:coreProperties>
</file>